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322" r:id="rId3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ana Cardett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971" autoAdjust="0"/>
  </p:normalViewPr>
  <p:slideViewPr>
    <p:cSldViewPr>
      <p:cViewPr>
        <p:scale>
          <a:sx n="72" d="100"/>
          <a:sy n="72" d="100"/>
        </p:scale>
        <p:origin x="-120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944"/>
        <p:guide pos="22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2" y="0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2" y="8876711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2" y="0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8/18/14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75187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7" tIns="46829" rIns="93657" bIns="468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57" tIns="46829" rIns="93657" bIns="4682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2" y="8876711"/>
            <a:ext cx="3052974" cy="467281"/>
          </a:xfrm>
          <a:prstGeom prst="rect">
            <a:avLst/>
          </a:prstGeom>
        </p:spPr>
        <p:txBody>
          <a:bodyPr vert="horz" lIns="93657" tIns="46829" rIns="93657" bIns="46829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as a group during</a:t>
            </a:r>
            <a:r>
              <a:rPr lang="en-US" baseline="0" dirty="0" smtClean="0"/>
              <a:t> whole group discussion. </a:t>
            </a:r>
          </a:p>
          <a:p>
            <a:r>
              <a:rPr lang="en-US" baseline="0" dirty="0" smtClean="0"/>
              <a:t>Copied from whiteboard</a:t>
            </a:r>
          </a:p>
          <a:p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42D59-A137-254C-AF0A-76546B920460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A05A-870A-FD46-AE45-5CED21BD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  <p:sldLayoutId id="2147483665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220200" cy="639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characteristics of proportional situations?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5200" y="808364"/>
            <a:ext cx="9151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Sense of constancy</a:t>
            </a:r>
          </a:p>
          <a:p>
            <a:r>
              <a:rPr lang="en-US" dirty="0" smtClean="0">
                <a:latin typeface="+mj-lt"/>
              </a:rPr>
              <a:t>Constant rate of change between </a:t>
            </a:r>
            <a:r>
              <a:rPr lang="en-US" i="1" dirty="0" smtClean="0">
                <a:latin typeface="+mj-lt"/>
              </a:rPr>
              <a:t>relevant</a:t>
            </a:r>
            <a:r>
              <a:rPr lang="en-US" dirty="0" smtClean="0">
                <a:latin typeface="+mj-lt"/>
              </a:rPr>
              <a:t> quantities</a:t>
            </a:r>
          </a:p>
          <a:p>
            <a:r>
              <a:rPr lang="en-US" dirty="0"/>
              <a:t>Constant ratio between </a:t>
            </a:r>
            <a:r>
              <a:rPr lang="en-US" i="1" dirty="0"/>
              <a:t>relevant</a:t>
            </a:r>
            <a:r>
              <a:rPr lang="en-US" dirty="0"/>
              <a:t> </a:t>
            </a:r>
            <a:r>
              <a:rPr lang="en-US" dirty="0" smtClean="0"/>
              <a:t>quantities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Relationship between quantities is constant</a:t>
            </a:r>
          </a:p>
          <a:p>
            <a:r>
              <a:rPr lang="en-US" dirty="0" smtClean="0">
                <a:latin typeface="+mj-lt"/>
              </a:rPr>
              <a:t>Multiplicative relationship among relevant variables</a:t>
            </a:r>
          </a:p>
          <a:p>
            <a:r>
              <a:rPr lang="en-US" dirty="0" smtClean="0">
                <a:latin typeface="+mj-lt"/>
              </a:rPr>
              <a:t>Graph that models the situation is a straight line that goes through the origin</a:t>
            </a:r>
          </a:p>
          <a:p>
            <a:r>
              <a:rPr lang="en-US" dirty="0" smtClean="0">
                <a:latin typeface="+mj-lt"/>
              </a:rPr>
              <a:t>Equation that models the situation is y=mx, where m is the constant ratio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4780" y="30695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212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idgingPractices_Math1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AFA805-4404-47D2-A142-C3A37E84F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BridgingPractices_Math1.potx</Template>
  <TotalTime>21273</TotalTime>
  <Words>76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BridgingPractices_Math1</vt:lpstr>
      <vt:lpstr>What are the characteristics of proportional situations?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Lozano-Robledo, Alvaro</dc:creator>
  <cp:lastModifiedBy>Fabiana Cardetti</cp:lastModifiedBy>
  <cp:revision>322</cp:revision>
  <cp:lastPrinted>2014-08-15T17:43:22Z</cp:lastPrinted>
  <dcterms:modified xsi:type="dcterms:W3CDTF">2014-08-19T11:55:54Z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TC018572719991</vt:lpwstr>
  </property>
</Properties>
</file>