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68463C-9218-4F43-8E2D-D1E04E18238A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0024DD-81E5-46DD-A45C-1141B2FA3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lview.org/Web_Installers/install.htm" TargetMode="External"/><Relationship Id="rId2" Type="http://schemas.openxmlformats.org/officeDocument/2006/relationships/hyperlink" Target="http://www.megasoftwar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ua.prabi.fr/software/sea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MCB 5472 Assignment </a:t>
            </a:r>
            <a:r>
              <a:rPr lang="en-US" sz="3600" dirty="0" smtClean="0"/>
              <a:t>#7: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Multiple sequence alignment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March 5, </a:t>
            </a:r>
            <a:r>
              <a:rPr lang="en-US" sz="3600" dirty="0" smtClean="0"/>
              <a:t>2014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#6 is due before next Wednesday’s class</a:t>
            </a:r>
          </a:p>
          <a:p>
            <a:pPr lvl="1"/>
            <a:r>
              <a:rPr lang="en-US" dirty="0" smtClean="0"/>
              <a:t>Worth 20 marks (not on assignment, sorry!)</a:t>
            </a:r>
          </a:p>
          <a:p>
            <a:r>
              <a:rPr lang="en-US" dirty="0" smtClean="0"/>
              <a:t>In addition to today’s (short)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sequences on the website:</a:t>
            </a:r>
          </a:p>
          <a:p>
            <a:pPr lvl="1"/>
            <a:r>
              <a:rPr lang="en-US" dirty="0" smtClean="0"/>
              <a:t>Create multiple sequence alignments using MUSCLE, MAFFT, and PRANK</a:t>
            </a:r>
          </a:p>
          <a:p>
            <a:pPr lvl="1"/>
            <a:r>
              <a:rPr lang="en-US" dirty="0" smtClean="0"/>
              <a:t>Compare these to each other and the reference alignment also on the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1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BAliBASE3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3D structural superimpositions that were manually adjusted to ensure proper alignment</a:t>
            </a:r>
          </a:p>
          <a:p>
            <a:r>
              <a:rPr lang="en-US" dirty="0" smtClean="0"/>
              <a:t>The data file on the website is “BB12043”, containing 34 proteins sequences each having 20-40% sequence identity to each other</a:t>
            </a:r>
          </a:p>
          <a:p>
            <a:pPr lvl="1"/>
            <a:r>
              <a:rPr lang="en-US" dirty="0" smtClean="0"/>
              <a:t>To discuss in 1 hour: what affect does this have?</a:t>
            </a:r>
          </a:p>
          <a:p>
            <a:pPr lvl="1"/>
            <a:r>
              <a:rPr lang="en-US" dirty="0" smtClean="0"/>
              <a:t>NOTE: no benchmark is perfect, and one can certainly argue that there are flaws in this 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65258" cy="4351338"/>
          </a:xfrm>
        </p:spPr>
        <p:txBody>
          <a:bodyPr>
            <a:normAutofit/>
          </a:bodyPr>
          <a:lstStyle/>
          <a:p>
            <a:r>
              <a:rPr lang="en-US" sz="2400" dirty="0"/>
              <a:t>MUSCLE: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&gt;muscle –in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–out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/>
              <a:t>MAFFT: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mafft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auto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&gt; 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dirty="0"/>
              <a:t>PRANK: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&gt;prank –d=[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–o=[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output_file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77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MEGA6 (Windows, Mac): </a:t>
            </a:r>
            <a:r>
              <a:rPr lang="en-US" sz="2400" u="sng" dirty="0">
                <a:hlinkClick r:id="rId2"/>
              </a:rPr>
              <a:t>http://www.megasoftware.net/</a:t>
            </a:r>
            <a:endParaRPr lang="en-US" sz="2400" dirty="0"/>
          </a:p>
          <a:p>
            <a:r>
              <a:rPr lang="en-US" sz="2400" dirty="0" err="1"/>
              <a:t>Jalview</a:t>
            </a:r>
            <a:r>
              <a:rPr lang="en-US" sz="2400" dirty="0"/>
              <a:t> (all platforms): </a:t>
            </a:r>
            <a:r>
              <a:rPr lang="en-US" sz="2400" u="sng" dirty="0">
                <a:hlinkClick r:id="rId3"/>
              </a:rPr>
              <a:t>http://www.jalview.org/Web_Installers/install.htm</a:t>
            </a:r>
            <a:endParaRPr lang="en-US" sz="2400" dirty="0"/>
          </a:p>
          <a:p>
            <a:r>
              <a:rPr lang="en-US" sz="2400" dirty="0" err="1"/>
              <a:t>Seaview</a:t>
            </a:r>
            <a:r>
              <a:rPr lang="en-US" sz="2400" dirty="0"/>
              <a:t> (all platforms): </a:t>
            </a:r>
            <a:r>
              <a:rPr lang="en-US" sz="2400" u="sng" dirty="0">
                <a:hlinkClick r:id="rId4"/>
              </a:rPr>
              <a:t>http://doua.prabi.fr/software/seaview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81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207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Courier New</vt:lpstr>
      <vt:lpstr>Office Theme</vt:lpstr>
      <vt:lpstr>MCB 5472 Assignment #7: Multiple sequence alignment March 5, 2014</vt:lpstr>
      <vt:lpstr>Remember:</vt:lpstr>
      <vt:lpstr>Today</vt:lpstr>
      <vt:lpstr>BAliBASE3</vt:lpstr>
      <vt:lpstr>Alignment commands</vt:lpstr>
      <vt:lpstr>Sequence viewers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</cp:lastModifiedBy>
  <cp:revision>77</cp:revision>
  <dcterms:created xsi:type="dcterms:W3CDTF">2014-01-28T18:28:15Z</dcterms:created>
  <dcterms:modified xsi:type="dcterms:W3CDTF">2014-03-04T18:36:12Z</dcterms:modified>
</cp:coreProperties>
</file>