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2" r:id="rId1"/>
  </p:sldMasterIdLst>
  <p:notesMasterIdLst>
    <p:notesMasterId r:id="rId6"/>
  </p:notesMasterIdLst>
  <p:handoutMasterIdLst>
    <p:handoutMasterId r:id="rId7"/>
  </p:handoutMasterIdLst>
  <p:sldIdLst>
    <p:sldId id="639" r:id="rId2"/>
    <p:sldId id="879" r:id="rId3"/>
    <p:sldId id="880" r:id="rId4"/>
    <p:sldId id="882" r:id="rId5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2908" indent="1588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07390" indent="1588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61870" indent="1588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16349" indent="1588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72409" algn="l" defTabSz="454488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26887" algn="l" defTabSz="454488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181373" algn="l" defTabSz="454488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35851" algn="l" defTabSz="454488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9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FF"/>
    <a:srgbClr val="FFCC66"/>
    <a:srgbClr val="008000"/>
    <a:srgbClr val="FFFFFF"/>
    <a:srgbClr val="FF0000"/>
    <a:srgbClr val="00002E"/>
    <a:srgbClr val="24255E"/>
    <a:srgbClr val="3537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466" autoAdjust="0"/>
    <p:restoredTop sz="94660"/>
  </p:normalViewPr>
  <p:slideViewPr>
    <p:cSldViewPr snapToGrid="0">
      <p:cViewPr varScale="1">
        <p:scale>
          <a:sx n="132" d="100"/>
          <a:sy n="132" d="100"/>
        </p:scale>
        <p:origin x="-512" y="-104"/>
      </p:cViewPr>
      <p:guideLst>
        <p:guide orient="horz" pos="1974"/>
        <p:guide pos="3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544"/>
    </p:cViewPr>
  </p:sorterViewPr>
  <p:notesViewPr>
    <p:cSldViewPr snapToGrid="0">
      <p:cViewPr varScale="1">
        <p:scale>
          <a:sx n="55" d="100"/>
          <a:sy n="55" d="100"/>
        </p:scale>
        <p:origin x="-792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E8D972D-2EA3-8341-8754-12E9FBB688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8545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1420A93-F624-9D4F-A93D-5E76B840D5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5104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2908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0739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6187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1634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71081" algn="l" defTabSz="45422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25293" algn="l" defTabSz="45422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79513" algn="l" defTabSz="45422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33726" algn="l" defTabSz="45422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4169" indent="0" algn="ctr">
              <a:buNone/>
              <a:defRPr/>
            </a:lvl2pPr>
            <a:lvl3pPr marL="908328" indent="0" algn="ctr">
              <a:buNone/>
              <a:defRPr/>
            </a:lvl3pPr>
            <a:lvl4pPr marL="1362491" indent="0" algn="ctr">
              <a:buNone/>
              <a:defRPr/>
            </a:lvl4pPr>
            <a:lvl5pPr marL="1816651" indent="0" algn="ctr">
              <a:buNone/>
              <a:defRPr/>
            </a:lvl5pPr>
            <a:lvl6pPr marL="2270815" indent="0" algn="ctr">
              <a:buNone/>
              <a:defRPr/>
            </a:lvl6pPr>
            <a:lvl7pPr marL="2724974" indent="0" algn="ctr">
              <a:buNone/>
              <a:defRPr/>
            </a:lvl7pPr>
            <a:lvl8pPr marL="3179141" indent="0" algn="ctr">
              <a:buNone/>
              <a:defRPr/>
            </a:lvl8pPr>
            <a:lvl9pPr marL="3633302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040AE1E0-3542-F248-9C09-A82D2ECE22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3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B73B9DA3-249F-004B-AD22-5859E06C0E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772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6887CD99-A0B2-074C-827D-58233C75AA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216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381047D6-3C79-0D42-A759-EE04D560DB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068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5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4169" indent="0">
              <a:buNone/>
              <a:defRPr sz="1800"/>
            </a:lvl2pPr>
            <a:lvl3pPr marL="908328" indent="0">
              <a:buNone/>
              <a:defRPr sz="1600"/>
            </a:lvl3pPr>
            <a:lvl4pPr marL="1362491" indent="0">
              <a:buNone/>
              <a:defRPr sz="1400"/>
            </a:lvl4pPr>
            <a:lvl5pPr marL="1816651" indent="0">
              <a:buNone/>
              <a:defRPr sz="1400"/>
            </a:lvl5pPr>
            <a:lvl6pPr marL="2270815" indent="0">
              <a:buNone/>
              <a:defRPr sz="1400"/>
            </a:lvl6pPr>
            <a:lvl7pPr marL="2724974" indent="0">
              <a:buNone/>
              <a:defRPr sz="1400"/>
            </a:lvl7pPr>
            <a:lvl8pPr marL="3179141" indent="0">
              <a:buNone/>
              <a:defRPr sz="1400"/>
            </a:lvl8pPr>
            <a:lvl9pPr marL="3633302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91E60C48-A518-C945-806E-5E6A03D4C1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938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969CB28B-1136-4746-8F43-63D3E26D0E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264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4169" indent="0">
              <a:buNone/>
              <a:defRPr sz="2000" b="1"/>
            </a:lvl2pPr>
            <a:lvl3pPr marL="908328" indent="0">
              <a:buNone/>
              <a:defRPr sz="1800" b="1"/>
            </a:lvl3pPr>
            <a:lvl4pPr marL="1362491" indent="0">
              <a:buNone/>
              <a:defRPr sz="1600" b="1"/>
            </a:lvl4pPr>
            <a:lvl5pPr marL="1816651" indent="0">
              <a:buNone/>
              <a:defRPr sz="1600" b="1"/>
            </a:lvl5pPr>
            <a:lvl6pPr marL="2270815" indent="0">
              <a:buNone/>
              <a:defRPr sz="1600" b="1"/>
            </a:lvl6pPr>
            <a:lvl7pPr marL="2724974" indent="0">
              <a:buNone/>
              <a:defRPr sz="1600" b="1"/>
            </a:lvl7pPr>
            <a:lvl8pPr marL="3179141" indent="0">
              <a:buNone/>
              <a:defRPr sz="1600" b="1"/>
            </a:lvl8pPr>
            <a:lvl9pPr marL="363330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82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4169" indent="0">
              <a:buNone/>
              <a:defRPr sz="2000" b="1"/>
            </a:lvl2pPr>
            <a:lvl3pPr marL="908328" indent="0">
              <a:buNone/>
              <a:defRPr sz="1800" b="1"/>
            </a:lvl3pPr>
            <a:lvl4pPr marL="1362491" indent="0">
              <a:buNone/>
              <a:defRPr sz="1600" b="1"/>
            </a:lvl4pPr>
            <a:lvl5pPr marL="1816651" indent="0">
              <a:buNone/>
              <a:defRPr sz="1600" b="1"/>
            </a:lvl5pPr>
            <a:lvl6pPr marL="2270815" indent="0">
              <a:buNone/>
              <a:defRPr sz="1600" b="1"/>
            </a:lvl6pPr>
            <a:lvl7pPr marL="2724974" indent="0">
              <a:buNone/>
              <a:defRPr sz="1600" b="1"/>
            </a:lvl7pPr>
            <a:lvl8pPr marL="3179141" indent="0">
              <a:buNone/>
              <a:defRPr sz="1600" b="1"/>
            </a:lvl8pPr>
            <a:lvl9pPr marL="363330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82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D0901DA4-0FFD-9343-98E6-2B1963AAA2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484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834ED114-171C-4C4B-848B-4E17B8C450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908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6DBBD789-05A1-C647-8D0D-D329AADB4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585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4169" indent="0">
              <a:buNone/>
              <a:defRPr sz="1200"/>
            </a:lvl2pPr>
            <a:lvl3pPr marL="908328" indent="0">
              <a:buNone/>
              <a:defRPr sz="1000"/>
            </a:lvl3pPr>
            <a:lvl4pPr marL="1362491" indent="0">
              <a:buNone/>
              <a:defRPr sz="900"/>
            </a:lvl4pPr>
            <a:lvl5pPr marL="1816651" indent="0">
              <a:buNone/>
              <a:defRPr sz="900"/>
            </a:lvl5pPr>
            <a:lvl6pPr marL="2270815" indent="0">
              <a:buNone/>
              <a:defRPr sz="900"/>
            </a:lvl6pPr>
            <a:lvl7pPr marL="2724974" indent="0">
              <a:buNone/>
              <a:defRPr sz="900"/>
            </a:lvl7pPr>
            <a:lvl8pPr marL="3179141" indent="0">
              <a:buNone/>
              <a:defRPr sz="900"/>
            </a:lvl8pPr>
            <a:lvl9pPr marL="363330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DD4E556C-4C24-6749-8BEB-A43DB2126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536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4169" indent="0">
              <a:buNone/>
              <a:defRPr sz="2800"/>
            </a:lvl2pPr>
            <a:lvl3pPr marL="908328" indent="0">
              <a:buNone/>
              <a:defRPr sz="2400"/>
            </a:lvl3pPr>
            <a:lvl4pPr marL="1362491" indent="0">
              <a:buNone/>
              <a:defRPr sz="2000"/>
            </a:lvl4pPr>
            <a:lvl5pPr marL="1816651" indent="0">
              <a:buNone/>
              <a:defRPr sz="2000"/>
            </a:lvl5pPr>
            <a:lvl6pPr marL="2270815" indent="0">
              <a:buNone/>
              <a:defRPr sz="2000"/>
            </a:lvl6pPr>
            <a:lvl7pPr marL="2724974" indent="0">
              <a:buNone/>
              <a:defRPr sz="2000"/>
            </a:lvl7pPr>
            <a:lvl8pPr marL="3179141" indent="0">
              <a:buNone/>
              <a:defRPr sz="2000"/>
            </a:lvl8pPr>
            <a:lvl9pPr marL="3633302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4169" indent="0">
              <a:buNone/>
              <a:defRPr sz="1200"/>
            </a:lvl2pPr>
            <a:lvl3pPr marL="908328" indent="0">
              <a:buNone/>
              <a:defRPr sz="1000"/>
            </a:lvl3pPr>
            <a:lvl4pPr marL="1362491" indent="0">
              <a:buNone/>
              <a:defRPr sz="900"/>
            </a:lvl4pPr>
            <a:lvl5pPr marL="1816651" indent="0">
              <a:buNone/>
              <a:defRPr sz="900"/>
            </a:lvl5pPr>
            <a:lvl6pPr marL="2270815" indent="0">
              <a:buNone/>
              <a:defRPr sz="900"/>
            </a:lvl6pPr>
            <a:lvl7pPr marL="2724974" indent="0">
              <a:buNone/>
              <a:defRPr sz="900"/>
            </a:lvl7pPr>
            <a:lvl8pPr marL="3179141" indent="0">
              <a:buNone/>
              <a:defRPr sz="900"/>
            </a:lvl8pPr>
            <a:lvl9pPr marL="363330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58BF079C-0C5E-FD47-8D19-4E76D72164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956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833" tIns="45420" rIns="90833" bIns="454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833" tIns="45420" rIns="90833" bIns="454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3" tIns="45420" rIns="90833" bIns="454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rgbClr val="000000"/>
                </a:solidFill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3" tIns="45420" rIns="90833" bIns="454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rgbClr val="000000"/>
                </a:solidFill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3" tIns="45420" rIns="90833" bIns="454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rgbClr val="000000"/>
                </a:solidFill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53C1173C-EBC5-D34F-B5D7-EFC24DA5C1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84" r:id="rId1"/>
    <p:sldLayoutId id="2147484585" r:id="rId2"/>
    <p:sldLayoutId id="2147484586" r:id="rId3"/>
    <p:sldLayoutId id="2147484587" r:id="rId4"/>
    <p:sldLayoutId id="2147484588" r:id="rId5"/>
    <p:sldLayoutId id="2147484589" r:id="rId6"/>
    <p:sldLayoutId id="2147484590" r:id="rId7"/>
    <p:sldLayoutId id="2147484591" r:id="rId8"/>
    <p:sldLayoutId id="2147484592" r:id="rId9"/>
    <p:sldLayoutId id="2147484593" r:id="rId10"/>
    <p:sldLayoutId id="214748459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4169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08328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62491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16651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37709" indent="-337709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35371" indent="-280894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33053" indent="-224092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587527" indent="-224092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42010" indent="-224092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497895" indent="-227101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52062" indent="-227101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06221" indent="-227101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60383" indent="-227101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41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169" algn="l" defTabSz="4541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8328" algn="l" defTabSz="4541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2491" algn="l" defTabSz="4541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16651" algn="l" defTabSz="4541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0815" algn="l" defTabSz="4541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24974" algn="l" defTabSz="4541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79141" algn="l" defTabSz="4541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33302" algn="l" defTabSz="4541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docs.google.com/spreadsheet/ccc?key=0AjJsMXOC-NEVdEhuenJ3bFEwdUJRUno1alg0aVlvcEE&amp;usp=sharing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1020" y="1191634"/>
            <a:ext cx="7772400" cy="1470025"/>
          </a:xfrm>
        </p:spPr>
        <p:txBody>
          <a:bodyPr/>
          <a:lstStyle/>
          <a:p>
            <a:r>
              <a:rPr lang="en-US" dirty="0" smtClean="0"/>
              <a:t>MCB5472 </a:t>
            </a:r>
            <a:br>
              <a:rPr lang="en-US" dirty="0" smtClean="0"/>
            </a:br>
            <a:r>
              <a:rPr lang="en-US" dirty="0" smtClean="0"/>
              <a:t>Student Presentations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795" y="4645516"/>
            <a:ext cx="6400800" cy="1752600"/>
          </a:xfrm>
        </p:spPr>
        <p:txBody>
          <a:bodyPr/>
          <a:lstStyle/>
          <a:p>
            <a:r>
              <a:rPr lang="en-US" dirty="0"/>
              <a:t>Lecture 4</a:t>
            </a:r>
            <a:r>
              <a:rPr lang="en-US" dirty="0" smtClean="0"/>
              <a:t>/28/</a:t>
            </a:r>
            <a:r>
              <a:rPr lang="en-US" dirty="0"/>
              <a:t>2014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1906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Signup sheet for 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https://docs.google.com/spreadsheet/ccc?key=0AjJsMXOC-NEVdEhuenJ3bFEwdUJRUno1alg0aVlvcEE&amp;usp=</a:t>
            </a:r>
            <a:r>
              <a:rPr lang="en-US" dirty="0" smtClean="0">
                <a:hlinkClick r:id="rId2"/>
              </a:rPr>
              <a:t>sharing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975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12900"/>
            <a:ext cx="9144000" cy="3621829"/>
          </a:xfrm>
          <a:prstGeom prst="rect">
            <a:avLst/>
          </a:prstGeom>
        </p:spPr>
      </p:pic>
      <p:sp>
        <p:nvSpPr>
          <p:cNvPr id="5" name="Donut 4"/>
          <p:cNvSpPr/>
          <p:nvPr/>
        </p:nvSpPr>
        <p:spPr bwMode="auto">
          <a:xfrm>
            <a:off x="1058360" y="4118168"/>
            <a:ext cx="1308520" cy="1221980"/>
          </a:xfrm>
          <a:prstGeom prst="donut">
            <a:avLst>
              <a:gd name="adj" fmla="val 6652"/>
            </a:avLst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62779" y="5320903"/>
            <a:ext cx="29293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As of 11 am on 4/28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436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84300"/>
            <a:ext cx="9144000" cy="4070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744663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0C0C0"/>
      </a:accent1>
      <a:accent2>
        <a:srgbClr val="0066FF"/>
      </a:accent2>
      <a:accent3>
        <a:srgbClr val="FFFFFF"/>
      </a:accent3>
      <a:accent4>
        <a:srgbClr val="000000"/>
      </a:accent4>
      <a:accent5>
        <a:srgbClr val="DCDCDC"/>
      </a:accent5>
      <a:accent6>
        <a:srgbClr val="005CE7"/>
      </a:accent6>
      <a:hlink>
        <a:srgbClr val="FF0000"/>
      </a:hlink>
      <a:folHlink>
        <a:srgbClr val="0099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4309</TotalTime>
  <Words>38</Words>
  <Application>Microsoft Macintosh PowerPoint</Application>
  <PresentationFormat>On-screen Show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1_Default Design</vt:lpstr>
      <vt:lpstr>MCB5472  Student Presentations</vt:lpstr>
      <vt:lpstr>Signup sheet for presentations</vt:lpstr>
      <vt:lpstr>PowerPoint Presentation</vt:lpstr>
      <vt:lpstr>PowerPoint Presentation</vt:lpstr>
    </vt:vector>
  </TitlesOfParts>
  <Manager/>
  <Company>University of Connecticut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Horizontal gene transfer and microbial evolution: Is the Tree-of-Life a Tree? </dc:title>
  <dc:subject/>
  <dc:creator>gogarten</dc:creator>
  <cp:keywords/>
  <dc:description/>
  <cp:lastModifiedBy>J. Peter Gogarten</cp:lastModifiedBy>
  <cp:revision>114</cp:revision>
  <cp:lastPrinted>2014-04-14T15:54:37Z</cp:lastPrinted>
  <dcterms:modified xsi:type="dcterms:W3CDTF">2014-04-28T16:41:51Z</dcterms:modified>
  <cp:category/>
</cp:coreProperties>
</file>