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vml" ContentType="application/vnd.openxmlformats-officedocument.vmlDrawi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1.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embeddings/oleObject7.bin" ContentType="application/vnd.openxmlformats-officedocument.oleObject"/>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2" r:id="rId1"/>
    <p:sldMasterId id="2147484630" r:id="rId2"/>
    <p:sldMasterId id="2147484857" r:id="rId3"/>
    <p:sldMasterId id="2147484877" r:id="rId4"/>
    <p:sldMasterId id="2147484902" r:id="rId5"/>
    <p:sldMasterId id="2147484915" r:id="rId6"/>
    <p:sldMasterId id="2147484929" r:id="rId7"/>
    <p:sldMasterId id="2147484941" r:id="rId8"/>
    <p:sldMasterId id="2147484953" r:id="rId9"/>
    <p:sldMasterId id="2147484965" r:id="rId10"/>
    <p:sldMasterId id="2147484970" r:id="rId11"/>
    <p:sldMasterId id="2147484974" r:id="rId12"/>
  </p:sldMasterIdLst>
  <p:notesMasterIdLst>
    <p:notesMasterId r:id="rId89"/>
  </p:notesMasterIdLst>
  <p:handoutMasterIdLst>
    <p:handoutMasterId r:id="rId90"/>
  </p:handoutMasterIdLst>
  <p:sldIdLst>
    <p:sldId id="639" r:id="rId13"/>
    <p:sldId id="879" r:id="rId14"/>
    <p:sldId id="756" r:id="rId15"/>
    <p:sldId id="884" r:id="rId16"/>
    <p:sldId id="885" r:id="rId17"/>
    <p:sldId id="886" r:id="rId18"/>
    <p:sldId id="795" r:id="rId19"/>
    <p:sldId id="803" r:id="rId20"/>
    <p:sldId id="804" r:id="rId21"/>
    <p:sldId id="805" r:id="rId22"/>
    <p:sldId id="806" r:id="rId23"/>
    <p:sldId id="807" r:id="rId24"/>
    <p:sldId id="808" r:id="rId25"/>
    <p:sldId id="809" r:id="rId26"/>
    <p:sldId id="810" r:id="rId27"/>
    <p:sldId id="811" r:id="rId28"/>
    <p:sldId id="812" r:id="rId29"/>
    <p:sldId id="813" r:id="rId30"/>
    <p:sldId id="814" r:id="rId31"/>
    <p:sldId id="816" r:id="rId32"/>
    <p:sldId id="817" r:id="rId33"/>
    <p:sldId id="818" r:id="rId34"/>
    <p:sldId id="819" r:id="rId35"/>
    <p:sldId id="820" r:id="rId36"/>
    <p:sldId id="821" r:id="rId37"/>
    <p:sldId id="822" r:id="rId38"/>
    <p:sldId id="823" r:id="rId39"/>
    <p:sldId id="824" r:id="rId40"/>
    <p:sldId id="827" r:id="rId41"/>
    <p:sldId id="853" r:id="rId42"/>
    <p:sldId id="850" r:id="rId43"/>
    <p:sldId id="851" r:id="rId44"/>
    <p:sldId id="852" r:id="rId45"/>
    <p:sldId id="854" r:id="rId46"/>
    <p:sldId id="855" r:id="rId47"/>
    <p:sldId id="856" r:id="rId48"/>
    <p:sldId id="857" r:id="rId49"/>
    <p:sldId id="858" r:id="rId50"/>
    <p:sldId id="859" r:id="rId51"/>
    <p:sldId id="860" r:id="rId52"/>
    <p:sldId id="861" r:id="rId53"/>
    <p:sldId id="862" r:id="rId54"/>
    <p:sldId id="863" r:id="rId55"/>
    <p:sldId id="864" r:id="rId56"/>
    <p:sldId id="865" r:id="rId57"/>
    <p:sldId id="871" r:id="rId58"/>
    <p:sldId id="868" r:id="rId59"/>
    <p:sldId id="880" r:id="rId60"/>
    <p:sldId id="881" r:id="rId61"/>
    <p:sldId id="882" r:id="rId62"/>
    <p:sldId id="883" r:id="rId63"/>
    <p:sldId id="866" r:id="rId64"/>
    <p:sldId id="867" r:id="rId65"/>
    <p:sldId id="869" r:id="rId66"/>
    <p:sldId id="870" r:id="rId67"/>
    <p:sldId id="872" r:id="rId68"/>
    <p:sldId id="875" r:id="rId69"/>
    <p:sldId id="873" r:id="rId70"/>
    <p:sldId id="874" r:id="rId71"/>
    <p:sldId id="876" r:id="rId72"/>
    <p:sldId id="877" r:id="rId73"/>
    <p:sldId id="878" r:id="rId74"/>
    <p:sldId id="828" r:id="rId75"/>
    <p:sldId id="829" r:id="rId76"/>
    <p:sldId id="830" r:id="rId77"/>
    <p:sldId id="838" r:id="rId78"/>
    <p:sldId id="839" r:id="rId79"/>
    <p:sldId id="840" r:id="rId80"/>
    <p:sldId id="841" r:id="rId81"/>
    <p:sldId id="842" r:id="rId82"/>
    <p:sldId id="844" r:id="rId83"/>
    <p:sldId id="845" r:id="rId84"/>
    <p:sldId id="846" r:id="rId85"/>
    <p:sldId id="847" r:id="rId86"/>
    <p:sldId id="848" r:id="rId87"/>
    <p:sldId id="849" r:id="rId88"/>
  </p:sldIdLst>
  <p:sldSz cx="9144000" cy="6858000" type="screen4x3"/>
  <p:notesSz cx="9144000" cy="6858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3332"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08239"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6314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18048"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74535" algn="l" defTabSz="454912" rtl="0" eaLnBrk="1" latinLnBrk="0" hangingPunct="1">
      <a:defRPr sz="2400" kern="1200">
        <a:solidFill>
          <a:schemeClr val="tx1"/>
        </a:solidFill>
        <a:latin typeface="Arial" charset="0"/>
        <a:ea typeface="ＭＳ Ｐゴシック" charset="0"/>
        <a:cs typeface="ＭＳ Ｐゴシック" charset="0"/>
      </a:defRPr>
    </a:lvl6pPr>
    <a:lvl7pPr marL="2729439" algn="l" defTabSz="454912" rtl="0" eaLnBrk="1" latinLnBrk="0" hangingPunct="1">
      <a:defRPr sz="2400" kern="1200">
        <a:solidFill>
          <a:schemeClr val="tx1"/>
        </a:solidFill>
        <a:latin typeface="Arial" charset="0"/>
        <a:ea typeface="ＭＳ Ｐゴシック" charset="0"/>
        <a:cs typeface="ＭＳ Ｐゴシック" charset="0"/>
      </a:defRPr>
    </a:lvl7pPr>
    <a:lvl8pPr marL="3184349" algn="l" defTabSz="454912" rtl="0" eaLnBrk="1" latinLnBrk="0" hangingPunct="1">
      <a:defRPr sz="2400" kern="1200">
        <a:solidFill>
          <a:schemeClr val="tx1"/>
        </a:solidFill>
        <a:latin typeface="Arial" charset="0"/>
        <a:ea typeface="ＭＳ Ｐゴシック" charset="0"/>
        <a:cs typeface="ＭＳ Ｐゴシック" charset="0"/>
      </a:defRPr>
    </a:lvl8pPr>
    <a:lvl9pPr marL="3639253" algn="l" defTabSz="454912"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FF"/>
    <a:srgbClr val="FFCC66"/>
    <a:srgbClr val="008000"/>
    <a:srgbClr val="FFFFFF"/>
    <a:srgbClr val="FF0000"/>
    <a:srgbClr val="00002E"/>
    <a:srgbClr val="24255E"/>
    <a:srgbClr val="3537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66" autoAdjust="0"/>
    <p:restoredTop sz="94660"/>
  </p:normalViewPr>
  <p:slideViewPr>
    <p:cSldViewPr snapToGrid="0">
      <p:cViewPr varScale="1">
        <p:scale>
          <a:sx n="146" d="100"/>
          <a:sy n="146" d="100"/>
        </p:scale>
        <p:origin x="-112" y="-664"/>
      </p:cViewPr>
      <p:guideLst>
        <p:guide orient="horz" pos="1974"/>
        <p:guide pos="32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544"/>
    </p:cViewPr>
  </p:sorterViewPr>
  <p:notesViewPr>
    <p:cSldViewPr snapToGrid="0">
      <p:cViewPr varScale="1">
        <p:scale>
          <a:sx n="55" d="100"/>
          <a:sy n="55" d="100"/>
        </p:scale>
        <p:origin x="-792" y="-7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70" Type="http://schemas.openxmlformats.org/officeDocument/2006/relationships/slide" Target="slides/slide58.xml"/><Relationship Id="rId71" Type="http://schemas.openxmlformats.org/officeDocument/2006/relationships/slide" Target="slides/slide59.xml"/><Relationship Id="rId72" Type="http://schemas.openxmlformats.org/officeDocument/2006/relationships/slide" Target="slides/slide60.xml"/><Relationship Id="rId73" Type="http://schemas.openxmlformats.org/officeDocument/2006/relationships/slide" Target="slides/slide61.xml"/><Relationship Id="rId74" Type="http://schemas.openxmlformats.org/officeDocument/2006/relationships/slide" Target="slides/slide62.xml"/><Relationship Id="rId75" Type="http://schemas.openxmlformats.org/officeDocument/2006/relationships/slide" Target="slides/slide63.xml"/><Relationship Id="rId76" Type="http://schemas.openxmlformats.org/officeDocument/2006/relationships/slide" Target="slides/slide64.xml"/><Relationship Id="rId77" Type="http://schemas.openxmlformats.org/officeDocument/2006/relationships/slide" Target="slides/slide65.xml"/><Relationship Id="rId78" Type="http://schemas.openxmlformats.org/officeDocument/2006/relationships/slide" Target="slides/slide66.xml"/><Relationship Id="rId79" Type="http://schemas.openxmlformats.org/officeDocument/2006/relationships/slide" Target="slides/slide67.xml"/><Relationship Id="rId90" Type="http://schemas.openxmlformats.org/officeDocument/2006/relationships/handoutMaster" Target="handoutMasters/handoutMaster1.xml"/><Relationship Id="rId91" Type="http://schemas.openxmlformats.org/officeDocument/2006/relationships/printerSettings" Target="printerSettings/printerSettings1.bin"/><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slide" Target="slides/slide54.xml"/><Relationship Id="rId67" Type="http://schemas.openxmlformats.org/officeDocument/2006/relationships/slide" Target="slides/slide55.xml"/><Relationship Id="rId68" Type="http://schemas.openxmlformats.org/officeDocument/2006/relationships/slide" Target="slides/slide56.xml"/><Relationship Id="rId69" Type="http://schemas.openxmlformats.org/officeDocument/2006/relationships/slide" Target="slides/slide57.xml"/><Relationship Id="rId80" Type="http://schemas.openxmlformats.org/officeDocument/2006/relationships/slide" Target="slides/slide68.xml"/><Relationship Id="rId81" Type="http://schemas.openxmlformats.org/officeDocument/2006/relationships/slide" Target="slides/slide69.xml"/><Relationship Id="rId82" Type="http://schemas.openxmlformats.org/officeDocument/2006/relationships/slide" Target="slides/slide70.xml"/><Relationship Id="rId83" Type="http://schemas.openxmlformats.org/officeDocument/2006/relationships/slide" Target="slides/slide71.xml"/><Relationship Id="rId84" Type="http://schemas.openxmlformats.org/officeDocument/2006/relationships/slide" Target="slides/slide72.xml"/><Relationship Id="rId85" Type="http://schemas.openxmlformats.org/officeDocument/2006/relationships/slide" Target="slides/slide73.xml"/><Relationship Id="rId86" Type="http://schemas.openxmlformats.org/officeDocument/2006/relationships/slide" Target="slides/slide74.xml"/><Relationship Id="rId87" Type="http://schemas.openxmlformats.org/officeDocument/2006/relationships/slide" Target="slides/slide75.xml"/><Relationship Id="rId88" Type="http://schemas.openxmlformats.org/officeDocument/2006/relationships/slide" Target="slides/slide76.xml"/><Relationship Id="rId8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635" name="Rectangle 3"/>
          <p:cNvSpPr>
            <a:spLocks noGrp="1" noChangeArrowheads="1"/>
          </p:cNvSpPr>
          <p:nvPr>
            <p:ph type="dt" sz="quarter" idx="1"/>
          </p:nvPr>
        </p:nvSpPr>
        <p:spPr bwMode="auto">
          <a:xfrm>
            <a:off x="518160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9636" name="Rectangle 4"/>
          <p:cNvSpPr>
            <a:spLocks noGrp="1" noChangeArrowheads="1"/>
          </p:cNvSpPr>
          <p:nvPr>
            <p:ph type="ftr" sz="quarter" idx="2"/>
          </p:nvPr>
        </p:nvSpPr>
        <p:spPr bwMode="auto">
          <a:xfrm>
            <a:off x="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637" name="Rectangle 5"/>
          <p:cNvSpPr>
            <a:spLocks noGrp="1" noChangeArrowheads="1"/>
          </p:cNvSpPr>
          <p:nvPr>
            <p:ph type="sldNum" sz="quarter" idx="3"/>
          </p:nvPr>
        </p:nvSpPr>
        <p:spPr bwMode="auto">
          <a:xfrm>
            <a:off x="518160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E8D972D-2EA3-8341-8754-12E9FBB688FA}" type="slidenum">
              <a:rPr lang="en-US"/>
              <a:pPr>
                <a:defRPr/>
              </a:pPr>
              <a:t>‹#›</a:t>
            </a:fld>
            <a:endParaRPr lang="en-US"/>
          </a:p>
        </p:txBody>
      </p:sp>
    </p:spTree>
    <p:extLst>
      <p:ext uri="{BB962C8B-B14F-4D97-AF65-F5344CB8AC3E}">
        <p14:creationId xmlns:p14="http://schemas.microsoft.com/office/powerpoint/2010/main" val="1381854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4755" name="Rectangle 3"/>
          <p:cNvSpPr>
            <a:spLocks noGrp="1" noChangeArrowheads="1"/>
          </p:cNvSpPr>
          <p:nvPr>
            <p:ph type="dt" idx="1"/>
          </p:nvPr>
        </p:nvSpPr>
        <p:spPr bwMode="auto">
          <a:xfrm>
            <a:off x="518160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4276"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7" name="Rectangle 5"/>
          <p:cNvSpPr>
            <a:spLocks noGrp="1" noChangeArrowheads="1"/>
          </p:cNvSpPr>
          <p:nvPr>
            <p:ph type="body" sz="quarter" idx="3"/>
          </p:nvPr>
        </p:nvSpPr>
        <p:spPr bwMode="auto">
          <a:xfrm>
            <a:off x="1219200" y="3257550"/>
            <a:ext cx="67056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p:cNvSpPr>
            <a:spLocks noGrp="1" noChangeArrowheads="1"/>
          </p:cNvSpPr>
          <p:nvPr>
            <p:ph type="ftr" sz="quarter" idx="4"/>
          </p:nvPr>
        </p:nvSpPr>
        <p:spPr bwMode="auto">
          <a:xfrm>
            <a:off x="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4759" name="Rectangle 7"/>
          <p:cNvSpPr>
            <a:spLocks noGrp="1" noChangeArrowheads="1"/>
          </p:cNvSpPr>
          <p:nvPr>
            <p:ph type="sldNum" sz="quarter" idx="5"/>
          </p:nvPr>
        </p:nvSpPr>
        <p:spPr bwMode="auto">
          <a:xfrm>
            <a:off x="518160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1420A93-F624-9D4F-A93D-5E76B840D599}" type="slidenum">
              <a:rPr lang="en-US"/>
              <a:pPr>
                <a:defRPr/>
              </a:pPr>
              <a:t>‹#›</a:t>
            </a:fld>
            <a:endParaRPr lang="en-US"/>
          </a:p>
        </p:txBody>
      </p:sp>
    </p:spTree>
    <p:extLst>
      <p:ext uri="{BB962C8B-B14F-4D97-AF65-F5344CB8AC3E}">
        <p14:creationId xmlns:p14="http://schemas.microsoft.com/office/powerpoint/2010/main" val="23735104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3332"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08239"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6314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18048"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73207" algn="l" defTabSz="454647" rtl="0" eaLnBrk="1" latinLnBrk="0" hangingPunct="1">
      <a:defRPr sz="1200" kern="1200">
        <a:solidFill>
          <a:schemeClr val="tx1"/>
        </a:solidFill>
        <a:latin typeface="+mn-lt"/>
        <a:ea typeface="+mn-ea"/>
        <a:cs typeface="+mn-cs"/>
      </a:defRPr>
    </a:lvl6pPr>
    <a:lvl7pPr marL="2727844" algn="l" defTabSz="454647" rtl="0" eaLnBrk="1" latinLnBrk="0" hangingPunct="1">
      <a:defRPr sz="1200" kern="1200">
        <a:solidFill>
          <a:schemeClr val="tx1"/>
        </a:solidFill>
        <a:latin typeface="+mn-lt"/>
        <a:ea typeface="+mn-ea"/>
        <a:cs typeface="+mn-cs"/>
      </a:defRPr>
    </a:lvl7pPr>
    <a:lvl8pPr marL="3182489" algn="l" defTabSz="454647" rtl="0" eaLnBrk="1" latinLnBrk="0" hangingPunct="1">
      <a:defRPr sz="1200" kern="1200">
        <a:solidFill>
          <a:schemeClr val="tx1"/>
        </a:solidFill>
        <a:latin typeface="+mn-lt"/>
        <a:ea typeface="+mn-ea"/>
        <a:cs typeface="+mn-cs"/>
      </a:defRPr>
    </a:lvl8pPr>
    <a:lvl9pPr marL="3637126" algn="l" defTabSz="45464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D59DFB5-237A-BA4B-A7DF-544AF5795E43}" type="slidenum">
              <a:rPr lang="en-US" sz="1200" b="1">
                <a:solidFill>
                  <a:srgbClr val="000000"/>
                </a:solidFill>
                <a:latin typeface="Times New Roman" charset="0"/>
              </a:rPr>
              <a:pPr eaLnBrk="1" hangingPunct="1"/>
              <a:t>8</a:t>
            </a:fld>
            <a:endParaRPr lang="en-US" sz="1200" b="1">
              <a:solidFill>
                <a:srgbClr val="000000"/>
              </a:solidFill>
              <a:latin typeface="Times New Roman"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F83829-6514-5B45-B2D7-A8B11860BFD5}" type="slidenum">
              <a:rPr lang="en-US" sz="1200" b="1">
                <a:solidFill>
                  <a:srgbClr val="000000"/>
                </a:solidFill>
                <a:latin typeface="Times New Roman" charset="0"/>
              </a:rPr>
              <a:pPr eaLnBrk="1" hangingPunct="1"/>
              <a:t>21</a:t>
            </a:fld>
            <a:endParaRPr lang="en-US" sz="1200" b="1">
              <a:solidFill>
                <a:srgbClr val="000000"/>
              </a:solidFill>
              <a:latin typeface="Times New Roman"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C8DB1AA-4469-B141-B785-04A996704454}" type="slidenum">
              <a:rPr lang="en-US" sz="1200" b="1">
                <a:solidFill>
                  <a:srgbClr val="000000"/>
                </a:solidFill>
                <a:latin typeface="Times New Roman" charset="0"/>
              </a:rPr>
              <a:pPr eaLnBrk="1" hangingPunct="1"/>
              <a:t>22</a:t>
            </a:fld>
            <a:endParaRPr lang="en-US" sz="1200" b="1">
              <a:solidFill>
                <a:srgbClr val="000000"/>
              </a:solidFill>
              <a:latin typeface="Times New Roman"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A334B1-594F-EF4B-8100-6752BEB1DAD3}" type="slidenum">
              <a:rPr lang="en-US" sz="1200" b="1">
                <a:solidFill>
                  <a:srgbClr val="000000"/>
                </a:solidFill>
                <a:latin typeface="Times New Roman" charset="0"/>
              </a:rPr>
              <a:pPr eaLnBrk="1" hangingPunct="1"/>
              <a:t>23</a:t>
            </a:fld>
            <a:endParaRPr lang="en-US" sz="1200" b="1">
              <a:solidFill>
                <a:srgbClr val="000000"/>
              </a:solidFill>
              <a:latin typeface="Times New Roman"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00EAC01-C62A-9343-AFC3-DCEEB19047DE}" type="slidenum">
              <a:rPr lang="en-US" sz="1200" b="1">
                <a:solidFill>
                  <a:srgbClr val="000000"/>
                </a:solidFill>
                <a:latin typeface="Times New Roman" charset="0"/>
              </a:rPr>
              <a:pPr eaLnBrk="1" hangingPunct="1"/>
              <a:t>24</a:t>
            </a:fld>
            <a:endParaRPr lang="en-US" sz="1200" b="1">
              <a:solidFill>
                <a:srgbClr val="000000"/>
              </a:solidFill>
              <a:latin typeface="Times New Roman"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2390F69-8E4E-3545-94F4-3DC6C6B222BA}" type="slidenum">
              <a:rPr lang="en-US" sz="1200">
                <a:solidFill>
                  <a:srgbClr val="000000"/>
                </a:solidFill>
              </a:rPr>
              <a:pPr eaLnBrk="1" hangingPunct="1"/>
              <a:t>25</a:t>
            </a:fld>
            <a:endParaRPr lang="en-US" sz="1200">
              <a:solidFill>
                <a:srgbClr val="000000"/>
              </a:solidFill>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An inspection of the genetic code table suggests most changes at the first position are nonsynonymous, all changes at the second codon position are nonsynonymous and only some changes at the third position are synonymous. As a result we do not expect to see equal proportions of synonymous and nonsynonymous mutations  even if there is no selection at protein level. Indeed, if mutations from any one nucleotide  to any other  occur at the same rate , we expect 25.5% of mutations to be synonymous and 74.5% mutations to be nonsynonymous.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BCD14C-01E8-7D4D-A611-A9D568444BE3}" type="slidenum">
              <a:rPr lang="en-US" sz="1200" b="1">
                <a:solidFill>
                  <a:srgbClr val="000000"/>
                </a:solidFill>
                <a:latin typeface="Times New Roman" charset="0"/>
              </a:rPr>
              <a:pPr eaLnBrk="1" hangingPunct="1"/>
              <a:t>26</a:t>
            </a:fld>
            <a:endParaRPr lang="en-US" sz="1200" b="1">
              <a:solidFill>
                <a:srgbClr val="000000"/>
              </a:solidFill>
              <a:latin typeface="Times New Roman"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C2FE8B-5629-D445-8650-D7F28A83EF8E}" type="slidenum">
              <a:rPr lang="en-US" sz="1200" b="1">
                <a:solidFill>
                  <a:srgbClr val="000000"/>
                </a:solidFill>
                <a:latin typeface="Times New Roman" charset="0"/>
              </a:rPr>
              <a:pPr eaLnBrk="1" hangingPunct="1"/>
              <a:t>27</a:t>
            </a:fld>
            <a:endParaRPr lang="en-US" sz="1200" b="1">
              <a:solidFill>
                <a:srgbClr val="000000"/>
              </a:solidFill>
              <a:latin typeface="Times New Roman"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p:cNvSpPr>
          <p:nvPr>
            <p:ph type="sldImg"/>
          </p:nvPr>
        </p:nvSpPr>
        <p:spPr>
          <a:ln/>
        </p:spPr>
      </p:sp>
      <p:sp>
        <p:nvSpPr>
          <p:cNvPr id="287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The synonymous and non-synonymous rates  dN and dS are defined as the numbers of synonymous and nonsynonymous substitutions per site. The ratio of the two rates omega=dN/dS  then measures selective pressure at the protein level. If selection level has no effect on fitness, nonsynonymous mutations will be fixed at the same rate as synonymous mutations  so that dN=dS and omega=1. If nonsynonymous mutations are deleterious  purifying selection will reduce their fixation rate  so that dN&lt;dS and omega&lt;1. If nonsynonymous mutations are favored by Darwinian selection, they will be fixed  at a higher rate than synonymous mutations resulting in dN&gt;dS and omega&gt;1.</a:t>
            </a:r>
          </a:p>
        </p:txBody>
      </p:sp>
      <p:sp>
        <p:nvSpPr>
          <p:cNvPr id="287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8D4C27-41D7-844C-B244-3C72C10611EE}" type="slidenum">
              <a:rPr lang="de-DE" sz="1200">
                <a:solidFill>
                  <a:srgbClr val="000000"/>
                </a:solidFill>
              </a:rPr>
              <a:pPr eaLnBrk="1" hangingPunct="1"/>
              <a:t>28</a:t>
            </a:fld>
            <a:endParaRPr lang="de-DE" sz="120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C26950A-EF26-B349-BDEF-1FB804581415}" type="slidenum">
              <a:rPr lang="en-US" sz="1200" b="1">
                <a:solidFill>
                  <a:srgbClr val="000000"/>
                </a:solidFill>
                <a:latin typeface="Times New Roman" charset="0"/>
              </a:rPr>
              <a:pPr eaLnBrk="1" hangingPunct="1"/>
              <a:t>29</a:t>
            </a:fld>
            <a:endParaRPr lang="en-US" sz="1200" b="1">
              <a:solidFill>
                <a:srgbClr val="000000"/>
              </a:solidFill>
              <a:latin typeface="Times New Roman"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4AB23E-3AD6-7945-90CA-00FF7FDBC998}" type="slidenum">
              <a:rPr lang="en-US" sz="1200" b="1">
                <a:solidFill>
                  <a:srgbClr val="000000"/>
                </a:solidFill>
                <a:latin typeface="Times New Roman" charset="0"/>
              </a:rPr>
              <a:pPr eaLnBrk="1" hangingPunct="1"/>
              <a:t>30</a:t>
            </a:fld>
            <a:endParaRPr lang="en-US" sz="1200" b="1">
              <a:solidFill>
                <a:srgbClr val="000000"/>
              </a:solidFill>
              <a:latin typeface="Times New Roman"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B7A339-65B8-BA43-A37D-7D750DA6C442}" type="slidenum">
              <a:rPr lang="en-US" sz="1200" b="1">
                <a:solidFill>
                  <a:srgbClr val="000000"/>
                </a:solidFill>
                <a:latin typeface="Times New Roman" charset="0"/>
              </a:rPr>
              <a:pPr eaLnBrk="1" hangingPunct="1"/>
              <a:t>11</a:t>
            </a:fld>
            <a:endParaRPr lang="en-US" sz="1200" b="1">
              <a:solidFill>
                <a:srgbClr val="000000"/>
              </a:solidFill>
              <a:latin typeface="Times New Roman"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86AA6A-5DD8-5C41-87E8-CB7E1E6BDD85}" type="slidenum">
              <a:rPr lang="en-US" sz="1200" b="1">
                <a:solidFill>
                  <a:srgbClr val="000000"/>
                </a:solidFill>
                <a:latin typeface="Times New Roman" charset="0"/>
              </a:rPr>
              <a:pPr eaLnBrk="1" hangingPunct="1"/>
              <a:t>31</a:t>
            </a:fld>
            <a:endParaRPr lang="en-US" sz="1200" b="1">
              <a:solidFill>
                <a:srgbClr val="000000"/>
              </a:solidFill>
              <a:latin typeface="Times New Roman"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C50EED-4019-8E4B-AEE9-823A135FDF2D}" type="slidenum">
              <a:rPr lang="en-US" sz="1200" b="1">
                <a:solidFill>
                  <a:srgbClr val="000000"/>
                </a:solidFill>
                <a:latin typeface="Times New Roman" charset="0"/>
              </a:rPr>
              <a:pPr eaLnBrk="1" hangingPunct="1"/>
              <a:t>34</a:t>
            </a:fld>
            <a:endParaRPr lang="en-US" sz="1200" b="1">
              <a:solidFill>
                <a:srgbClr val="000000"/>
              </a:solidFill>
              <a:latin typeface="Times New Roman" charset="0"/>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D41196-8D67-0240-8FC0-9E719642A0BC}" type="slidenum">
              <a:rPr lang="en-US" sz="1200" b="1">
                <a:solidFill>
                  <a:srgbClr val="000000"/>
                </a:solidFill>
                <a:latin typeface="Times New Roman" charset="0"/>
              </a:rPr>
              <a:pPr eaLnBrk="1" hangingPunct="1"/>
              <a:t>35</a:t>
            </a:fld>
            <a:endParaRPr lang="en-US" sz="1200" b="1">
              <a:solidFill>
                <a:srgbClr val="000000"/>
              </a:solidFill>
              <a:latin typeface="Times New Roman"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E536E54-634A-2B4B-AB7C-9407BFCAB2BE}" type="slidenum">
              <a:rPr lang="en-US" sz="1200" b="1">
                <a:solidFill>
                  <a:srgbClr val="000000"/>
                </a:solidFill>
                <a:latin typeface="Times New Roman" charset="0"/>
              </a:rPr>
              <a:pPr eaLnBrk="1" hangingPunct="1"/>
              <a:t>36</a:t>
            </a:fld>
            <a:endParaRPr lang="en-US" sz="1200" b="1">
              <a:solidFill>
                <a:srgbClr val="000000"/>
              </a:solidFill>
              <a:latin typeface="Times New Roman"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99641C7-900D-C349-AE67-35D494C287B0}" type="slidenum">
              <a:rPr lang="en-US" sz="1200" b="1">
                <a:solidFill>
                  <a:srgbClr val="000000"/>
                </a:solidFill>
                <a:latin typeface="Times New Roman" charset="0"/>
              </a:rPr>
              <a:pPr eaLnBrk="1" hangingPunct="1"/>
              <a:t>37</a:t>
            </a:fld>
            <a:endParaRPr lang="en-US" sz="1200" b="1">
              <a:solidFill>
                <a:srgbClr val="000000"/>
              </a:solidFill>
              <a:latin typeface="Times New Roman"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fld id="{C6751951-10D3-B944-BC31-631E067A61F7}" type="slidenum">
              <a:rPr lang="en-US" sz="1200">
                <a:solidFill>
                  <a:srgbClr val="000000"/>
                </a:solidFill>
              </a:rPr>
              <a:pPr eaLnBrk="1" hangingPunct="1"/>
              <a:t>39</a:t>
            </a:fld>
            <a:endParaRPr lang="en-US" sz="1200">
              <a:solidFill>
                <a:srgbClr val="000000"/>
              </a:solidFill>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fld id="{7FD299A9-650C-9B4A-A1C8-4A8CB852508E}" type="slidenum">
              <a:rPr lang="en-US" sz="1200">
                <a:solidFill>
                  <a:srgbClr val="000000"/>
                </a:solidFill>
              </a:rPr>
              <a:pPr eaLnBrk="1" hangingPunct="1"/>
              <a:t>42</a:t>
            </a:fld>
            <a:endParaRPr lang="en-US" sz="1200">
              <a:solidFill>
                <a:srgbClr val="000000"/>
              </a:solidFill>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CD5238-5080-415B-9C21-0119957351FD}" type="slidenum">
              <a:rPr lang="en-US">
                <a:solidFill>
                  <a:prstClr val="black"/>
                </a:solidFill>
                <a:latin typeface="Calibri"/>
              </a:rPr>
              <a:pPr/>
              <a:t>48</a:t>
            </a:fld>
            <a:endParaRPr lang="en-US">
              <a:solidFill>
                <a:prstClr val="black"/>
              </a:solidFill>
              <a:latin typeface="Calibri"/>
            </a:endParaRPr>
          </a:p>
        </p:txBody>
      </p:sp>
      <p:sp>
        <p:nvSpPr>
          <p:cNvPr id="631810" name="Rectangle 2"/>
          <p:cNvSpPr>
            <a:spLocks noGrp="1" noRot="1" noChangeAspect="1" noChangeArrowheads="1" noTextEdit="1"/>
          </p:cNvSpPr>
          <p:nvPr>
            <p:ph type="sldImg"/>
          </p:nvPr>
        </p:nvSpPr>
        <p:spPr>
          <a:ln/>
        </p:spPr>
      </p:sp>
      <p:sp>
        <p:nvSpPr>
          <p:cNvPr id="631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0A2AD1-744E-43D4-92A7-049B1D6E6A4E}" type="slidenum">
              <a:rPr lang="en-US">
                <a:solidFill>
                  <a:prstClr val="black"/>
                </a:solidFill>
                <a:latin typeface="Calibri"/>
              </a:rPr>
              <a:pPr/>
              <a:t>49</a:t>
            </a:fld>
            <a:endParaRPr lang="en-US">
              <a:solidFill>
                <a:prstClr val="black"/>
              </a:solidFill>
              <a:latin typeface="Calibri"/>
            </a:endParaRPr>
          </a:p>
        </p:txBody>
      </p:sp>
      <p:sp>
        <p:nvSpPr>
          <p:cNvPr id="632834" name="Rectangle 2"/>
          <p:cNvSpPr>
            <a:spLocks noGrp="1" noRot="1" noChangeAspect="1" noChangeArrowheads="1" noTextEdit="1"/>
          </p:cNvSpPr>
          <p:nvPr>
            <p:ph type="sldImg"/>
          </p:nvPr>
        </p:nvSpPr>
        <p:spPr>
          <a:ln/>
        </p:spPr>
      </p:sp>
      <p:sp>
        <p:nvSpPr>
          <p:cNvPr id="632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BA3C4D-18EB-44A1-8EBA-A2A0E7ADC6B6}" type="slidenum">
              <a:rPr lang="en-US">
                <a:solidFill>
                  <a:prstClr val="black"/>
                </a:solidFill>
                <a:latin typeface="Calibri"/>
              </a:rPr>
              <a:pPr/>
              <a:t>50</a:t>
            </a:fld>
            <a:endParaRPr lang="en-US">
              <a:solidFill>
                <a:prstClr val="black"/>
              </a:solidFill>
              <a:latin typeface="Calibri"/>
            </a:endParaRPr>
          </a:p>
        </p:txBody>
      </p:sp>
      <p:sp>
        <p:nvSpPr>
          <p:cNvPr id="633858" name="Rectangle 2"/>
          <p:cNvSpPr>
            <a:spLocks noGrp="1" noRot="1" noChangeAspect="1" noChangeArrowheads="1" noTextEdit="1"/>
          </p:cNvSpPr>
          <p:nvPr>
            <p:ph type="sldImg"/>
          </p:nvPr>
        </p:nvSpPr>
        <p:spPr>
          <a:ln/>
        </p:spPr>
      </p:sp>
      <p:sp>
        <p:nvSpPr>
          <p:cNvPr id="633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faster than drift alone!  compare slide 5.</a:t>
            </a:r>
            <a:endParaRPr lang="en-US" dirty="0"/>
          </a:p>
        </p:txBody>
      </p:sp>
      <p:sp>
        <p:nvSpPr>
          <p:cNvPr id="4" name="Slide Number Placeholder 3"/>
          <p:cNvSpPr>
            <a:spLocks noGrp="1"/>
          </p:cNvSpPr>
          <p:nvPr>
            <p:ph type="sldNum" sz="quarter" idx="10"/>
          </p:nvPr>
        </p:nvSpPr>
        <p:spPr/>
        <p:txBody>
          <a:bodyPr/>
          <a:lstStyle/>
          <a:p>
            <a:pPr>
              <a:defRPr/>
            </a:pPr>
            <a:fld id="{B1420A93-F624-9D4F-A93D-5E76B840D599}" type="slidenum">
              <a:rPr lang="en-US" smtClean="0"/>
              <a:pPr>
                <a:defRPr/>
              </a:pPr>
              <a:t>12</a:t>
            </a:fld>
            <a:endParaRPr lang="en-US"/>
          </a:p>
        </p:txBody>
      </p:sp>
    </p:spTree>
    <p:extLst>
      <p:ext uri="{BB962C8B-B14F-4D97-AF65-F5344CB8AC3E}">
        <p14:creationId xmlns:p14="http://schemas.microsoft.com/office/powerpoint/2010/main" val="27511565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A12E9B-6F43-41F9-A02D-B9319A448E13}" type="slidenum">
              <a:rPr lang="en-US">
                <a:solidFill>
                  <a:prstClr val="black"/>
                </a:solidFill>
                <a:latin typeface="Calibri"/>
              </a:rPr>
              <a:pPr/>
              <a:t>51</a:t>
            </a:fld>
            <a:endParaRPr lang="en-US">
              <a:solidFill>
                <a:prstClr val="black"/>
              </a:solidFill>
              <a:latin typeface="Calibri"/>
            </a:endParaRPr>
          </a:p>
        </p:txBody>
      </p:sp>
      <p:sp>
        <p:nvSpPr>
          <p:cNvPr id="634882" name="Rectangle 2"/>
          <p:cNvSpPr>
            <a:spLocks noGrp="1" noRot="1" noChangeAspect="1" noChangeArrowheads="1" noTextEdit="1"/>
          </p:cNvSpPr>
          <p:nvPr>
            <p:ph type="sldImg"/>
          </p:nvPr>
        </p:nvSpPr>
        <p:spPr>
          <a:ln/>
        </p:spPr>
      </p:sp>
      <p:sp>
        <p:nvSpPr>
          <p:cNvPr id="634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smtClean="0">
                <a:ea typeface="+mn-ea"/>
                <a:cs typeface="+mn-cs"/>
              </a:rPr>
              <a:t>The ratio of non-synonymous-to-synonymous (</a:t>
            </a:r>
            <a:r>
              <a:rPr lang="en-US" dirty="0" err="1" smtClean="0">
                <a:ea typeface="+mn-ea"/>
                <a:cs typeface="+mn-cs"/>
              </a:rPr>
              <a:t>dN</a:t>
            </a:r>
            <a:r>
              <a:rPr lang="en-US" dirty="0" smtClean="0">
                <a:ea typeface="+mn-ea"/>
                <a:cs typeface="+mn-cs"/>
              </a:rPr>
              <a:t>/</a:t>
            </a:r>
            <a:r>
              <a:rPr lang="en-US" dirty="0" err="1" smtClean="0">
                <a:ea typeface="+mn-ea"/>
                <a:cs typeface="+mn-cs"/>
              </a:rPr>
              <a:t>dS</a:t>
            </a:r>
            <a:r>
              <a:rPr lang="en-US" dirty="0" smtClean="0">
                <a:ea typeface="+mn-ea"/>
                <a:cs typeface="+mn-cs"/>
              </a:rPr>
              <a:t>, or ω) codon substitution rates can be used as an indication of the selective pressure acting on a protein-coding gene. If a gene (or gene segment) is under purifying selection, non-synonymous mutations (that is, mutations resulting in a change of the encoded amino acid) will be selected against, resulting in ω &lt; 1. In neutrally evolving proteins, synonymous and non-synonymous mutations will be fixed at approximately the same rate, resulting in ω = 1. Because different regions of a protein-coding gene may be under different selective constraints, codons can be divided into two categories: those with ω &lt; 1 (yellow; the estimated ω is indicated on the bar) and those with ω fixed to 1 (green); the estimated proportion of codons in each category is given on the horizontal axis. </a:t>
            </a:r>
            <a:endParaRPr lang="en-US" dirty="0"/>
          </a:p>
        </p:txBody>
      </p:sp>
      <p:sp>
        <p:nvSpPr>
          <p:cNvPr id="2887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770102-202C-E24D-94E8-621E6CC15606}" type="slidenum">
              <a:rPr lang="de-DE" sz="1200">
                <a:solidFill>
                  <a:srgbClr val="000000"/>
                </a:solidFill>
              </a:rPr>
              <a:pPr eaLnBrk="1" hangingPunct="1"/>
              <a:t>63</a:t>
            </a:fld>
            <a:endParaRPr lang="de-DE" sz="120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50A52C4-D469-CF49-9D39-8A361E34D653}" type="slidenum">
              <a:rPr lang="en-US" sz="1200" b="1">
                <a:solidFill>
                  <a:srgbClr val="000000"/>
                </a:solidFill>
                <a:latin typeface="Times New Roman" charset="0"/>
              </a:rPr>
              <a:pPr eaLnBrk="1" hangingPunct="1"/>
              <a:t>65</a:t>
            </a:fld>
            <a:endParaRPr lang="en-US" sz="1200" b="1">
              <a:solidFill>
                <a:srgbClr val="000000"/>
              </a:solidFill>
              <a:latin typeface="Times New Roman"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F080A9B-A235-674A-9811-BC917DFFA3F4}" type="slidenum">
              <a:rPr lang="en-US" sz="1200" b="1">
                <a:solidFill>
                  <a:srgbClr val="000000"/>
                </a:solidFill>
                <a:latin typeface="Times New Roman" charset="0"/>
              </a:rPr>
              <a:pPr eaLnBrk="1" hangingPunct="1"/>
              <a:t>66</a:t>
            </a:fld>
            <a:endParaRPr lang="en-US" sz="1200" b="1">
              <a:solidFill>
                <a:srgbClr val="000000"/>
              </a:solidFill>
              <a:latin typeface="Times New Roman"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8B239FF-81B2-6642-8B51-0BA4AD2D59F8}" type="slidenum">
              <a:rPr lang="en-US" sz="1200" b="1">
                <a:solidFill>
                  <a:srgbClr val="000000"/>
                </a:solidFill>
                <a:latin typeface="Times New Roman" charset="0"/>
              </a:rPr>
              <a:pPr eaLnBrk="1" hangingPunct="1"/>
              <a:t>15</a:t>
            </a:fld>
            <a:endParaRPr lang="en-US" sz="1200" b="1">
              <a:solidFill>
                <a:srgbClr val="000000"/>
              </a:solidFill>
              <a:latin typeface="Times New Roman"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DAEA579-D4B6-174D-B3AB-BA794F90F63B}" type="slidenum">
              <a:rPr lang="en-US" sz="1200" b="1">
                <a:solidFill>
                  <a:srgbClr val="000000"/>
                </a:solidFill>
                <a:latin typeface="Times New Roman" charset="0"/>
              </a:rPr>
              <a:pPr eaLnBrk="1" hangingPunct="1"/>
              <a:t>16</a:t>
            </a:fld>
            <a:endParaRPr lang="en-US" sz="1200" b="1">
              <a:solidFill>
                <a:srgbClr val="000000"/>
              </a:solidFill>
              <a:latin typeface="Times New Roman" charset="0"/>
            </a:endParaRPr>
          </a:p>
        </p:txBody>
      </p:sp>
      <p:sp>
        <p:nvSpPr>
          <p:cNvPr id="129026" name="Rectangle 2"/>
          <p:cNvSpPr>
            <a:spLocks noGrp="1" noRot="1" noChangeAspect="1" noChangeArrowheads="1" noTextEdit="1"/>
          </p:cNvSpPr>
          <p:nvPr>
            <p:ph type="sldImg"/>
          </p:nvPr>
        </p:nvSpPr>
        <p:spPr>
          <a:xfrm>
            <a:off x="1524000" y="515541"/>
            <a:ext cx="6096000" cy="2571750"/>
          </a:xfrm>
          <a:solidFill>
            <a:srgbClr val="FFFFFF"/>
          </a:solidFill>
          <a:ln/>
        </p:spPr>
      </p:sp>
      <p:sp>
        <p:nvSpPr>
          <p:cNvPr id="129027" name="Rectangle 3"/>
          <p:cNvSpPr>
            <a:spLocks noGrp="1" noChangeArrowheads="1"/>
          </p:cNvSpPr>
          <p:nvPr>
            <p:ph type="body" idx="1"/>
          </p:nvPr>
        </p:nvSpPr>
        <p:spPr>
          <a:xfrm>
            <a:off x="914400" y="3257550"/>
            <a:ext cx="7315200" cy="3086100"/>
          </a:xfrm>
          <a:solidFill>
            <a:srgbClr val="FFFFFF"/>
          </a:solidFill>
          <a:ln>
            <a:solidFill>
              <a:srgbClr val="000000"/>
            </a:solidFill>
          </a:ln>
          <a:extLst>
            <a:ext uri="{FAA26D3D-D897-4be2-8F04-BA451C77F1D7}">
              <ma14:placeholderFlag xmlns:ma14="http://schemas.microsoft.com/office/mac/drawingml/2011/main" val="1"/>
            </a:ext>
          </a:extLst>
        </p:spPr>
        <p:txBody>
          <a:bodyPr lIns="96661" tIns="48331" rIns="96661" bIns="48331"/>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34A2836-3631-E742-BD2D-3E8E5F224086}" type="slidenum">
              <a:rPr lang="en-US" sz="1200" b="1">
                <a:solidFill>
                  <a:srgbClr val="000000"/>
                </a:solidFill>
                <a:latin typeface="Times New Roman" charset="0"/>
              </a:rPr>
              <a:pPr eaLnBrk="1" hangingPunct="1"/>
              <a:t>17</a:t>
            </a:fld>
            <a:endParaRPr lang="en-US" sz="1200" b="1">
              <a:solidFill>
                <a:srgbClr val="000000"/>
              </a:solidFill>
              <a:latin typeface="Times New Roman" charset="0"/>
            </a:endParaRPr>
          </a:p>
        </p:txBody>
      </p:sp>
      <p:sp>
        <p:nvSpPr>
          <p:cNvPr id="131074" name="Rectangle 2"/>
          <p:cNvSpPr>
            <a:spLocks noGrp="1" noRot="1" noChangeAspect="1" noChangeArrowheads="1" noTextEdit="1"/>
          </p:cNvSpPr>
          <p:nvPr>
            <p:ph type="sldImg"/>
          </p:nvPr>
        </p:nvSpPr>
        <p:spPr>
          <a:xfrm>
            <a:off x="1524000" y="515541"/>
            <a:ext cx="6096000" cy="2571750"/>
          </a:xfrm>
          <a:solidFill>
            <a:srgbClr val="FFFFFF"/>
          </a:solidFill>
          <a:ln/>
        </p:spPr>
      </p:sp>
      <p:sp>
        <p:nvSpPr>
          <p:cNvPr id="131075" name="Rectangle 3"/>
          <p:cNvSpPr>
            <a:spLocks noGrp="1" noChangeArrowheads="1"/>
          </p:cNvSpPr>
          <p:nvPr>
            <p:ph type="body" idx="1"/>
          </p:nvPr>
        </p:nvSpPr>
        <p:spPr>
          <a:xfrm>
            <a:off x="914400" y="3257550"/>
            <a:ext cx="7315200" cy="3086100"/>
          </a:xfrm>
          <a:solidFill>
            <a:srgbClr val="FFFFFF"/>
          </a:solidFill>
          <a:ln>
            <a:solidFill>
              <a:srgbClr val="000000"/>
            </a:solidFill>
          </a:ln>
          <a:extLst>
            <a:ext uri="{FAA26D3D-D897-4be2-8F04-BA451C77F1D7}">
              <ma14:placeholderFlag xmlns:ma14="http://schemas.microsoft.com/office/mac/drawingml/2011/main" val="1"/>
            </a:ext>
          </a:extLst>
        </p:spPr>
        <p:txBody>
          <a:bodyPr lIns="96661" tIns="48331" rIns="96661" bIns="48331"/>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0E7731-F134-5347-AB52-B5041E083159}" type="slidenum">
              <a:rPr lang="en-US" sz="1200" b="1">
                <a:solidFill>
                  <a:srgbClr val="000000"/>
                </a:solidFill>
                <a:latin typeface="Times New Roman" charset="0"/>
              </a:rPr>
              <a:pPr eaLnBrk="1" hangingPunct="1"/>
              <a:t>18</a:t>
            </a:fld>
            <a:endParaRPr lang="en-US" sz="1200" b="1">
              <a:solidFill>
                <a:srgbClr val="000000"/>
              </a:solidFill>
              <a:latin typeface="Times New Roman"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281861-FE6D-C842-926B-7F76EF9D03A5}" type="slidenum">
              <a:rPr lang="en-US" sz="1200" b="1">
                <a:solidFill>
                  <a:srgbClr val="000000"/>
                </a:solidFill>
                <a:latin typeface="Times New Roman" charset="0"/>
              </a:rPr>
              <a:pPr eaLnBrk="1" hangingPunct="1"/>
              <a:t>19</a:t>
            </a:fld>
            <a:endParaRPr lang="en-US" sz="1200" b="1">
              <a:solidFill>
                <a:srgbClr val="000000"/>
              </a:solidFill>
              <a:latin typeface="Times New Roman" charset="0"/>
            </a:endParaRPr>
          </a:p>
        </p:txBody>
      </p:sp>
      <p:sp>
        <p:nvSpPr>
          <p:cNvPr id="135170" name="Rectangle 2"/>
          <p:cNvSpPr>
            <a:spLocks noGrp="1" noRot="1" noChangeAspect="1" noChangeArrowheads="1" noTextEdit="1"/>
          </p:cNvSpPr>
          <p:nvPr>
            <p:ph type="sldImg"/>
          </p:nvPr>
        </p:nvSpPr>
        <p:spPr>
          <a:xfrm>
            <a:off x="1524000" y="515541"/>
            <a:ext cx="6096000" cy="2571750"/>
          </a:xfrm>
          <a:solidFill>
            <a:srgbClr val="FFFFFF"/>
          </a:solidFill>
          <a:ln/>
        </p:spPr>
      </p:sp>
      <p:sp>
        <p:nvSpPr>
          <p:cNvPr id="135171" name="Rectangle 3"/>
          <p:cNvSpPr>
            <a:spLocks noGrp="1" noChangeArrowheads="1"/>
          </p:cNvSpPr>
          <p:nvPr>
            <p:ph type="body" idx="1"/>
          </p:nvPr>
        </p:nvSpPr>
        <p:spPr>
          <a:xfrm>
            <a:off x="914400" y="3257550"/>
            <a:ext cx="7315200" cy="3086100"/>
          </a:xfrm>
          <a:solidFill>
            <a:srgbClr val="FFFFFF"/>
          </a:solidFill>
          <a:ln>
            <a:solidFill>
              <a:srgbClr val="000000"/>
            </a:solidFill>
          </a:ln>
          <a:extLst>
            <a:ext uri="{FAA26D3D-D897-4be2-8F04-BA451C77F1D7}">
              <ma14:placeholderFlag xmlns:ma14="http://schemas.microsoft.com/office/mac/drawingml/2011/main" val="1"/>
            </a:ext>
          </a:extLst>
        </p:spPr>
        <p:txBody>
          <a:bodyPr lIns="96661" tIns="48331" rIns="96661" bIns="48331"/>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BADF31A-C7A6-434F-AECB-D5E8A414E268}" type="slidenum">
              <a:rPr lang="en-US" sz="1200" b="1">
                <a:solidFill>
                  <a:srgbClr val="000000"/>
                </a:solidFill>
                <a:latin typeface="Times New Roman" charset="0"/>
              </a:rPr>
              <a:pPr eaLnBrk="1" hangingPunct="1"/>
              <a:t>20</a:t>
            </a:fld>
            <a:endParaRPr lang="en-US" sz="1200" b="1">
              <a:solidFill>
                <a:srgbClr val="000000"/>
              </a:solidFill>
              <a:latin typeface="Times New Roman" charset="0"/>
            </a:endParaRPr>
          </a:p>
        </p:txBody>
      </p:sp>
      <p:sp>
        <p:nvSpPr>
          <p:cNvPr id="139266" name="Rectangle 2"/>
          <p:cNvSpPr>
            <a:spLocks noGrp="1" noRot="1" noChangeAspect="1" noChangeArrowheads="1" noTextEdit="1"/>
          </p:cNvSpPr>
          <p:nvPr>
            <p:ph type="sldImg"/>
          </p:nvPr>
        </p:nvSpPr>
        <p:spPr>
          <a:xfrm>
            <a:off x="1524000" y="515541"/>
            <a:ext cx="6096000" cy="2571750"/>
          </a:xfrm>
          <a:solidFill>
            <a:srgbClr val="FFFFFF"/>
          </a:solidFill>
          <a:ln/>
        </p:spPr>
      </p:sp>
      <p:sp>
        <p:nvSpPr>
          <p:cNvPr id="139267" name="Rectangle 3"/>
          <p:cNvSpPr>
            <a:spLocks noGrp="1" noChangeArrowheads="1"/>
          </p:cNvSpPr>
          <p:nvPr>
            <p:ph type="body" idx="1"/>
          </p:nvPr>
        </p:nvSpPr>
        <p:spPr>
          <a:xfrm>
            <a:off x="914400" y="3257550"/>
            <a:ext cx="7315200" cy="3086100"/>
          </a:xfrm>
          <a:solidFill>
            <a:srgbClr val="FFFFFF"/>
          </a:solidFill>
          <a:ln>
            <a:solidFill>
              <a:srgbClr val="000000"/>
            </a:solidFill>
          </a:ln>
          <a:extLst>
            <a:ext uri="{FAA26D3D-D897-4be2-8F04-BA451C77F1D7}">
              <ma14:placeholderFlag xmlns:ma14="http://schemas.microsoft.com/office/mac/drawingml/2011/main" val="1"/>
            </a:ext>
          </a:extLst>
        </p:spPr>
        <p:txBody>
          <a:bodyPr lIns="96661" tIns="48331" rIns="96661" bIns="48331"/>
          <a:lstStyle/>
          <a:p>
            <a:endParaRPr lang="en-GB">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4594" indent="0" algn="ctr">
              <a:buNone/>
              <a:defRPr/>
            </a:lvl2pPr>
            <a:lvl3pPr marL="909177" indent="0" algn="ctr">
              <a:buNone/>
              <a:defRPr/>
            </a:lvl3pPr>
            <a:lvl4pPr marL="1363766" indent="0" algn="ctr">
              <a:buNone/>
              <a:defRPr/>
            </a:lvl4pPr>
            <a:lvl5pPr marL="1818351" indent="0" algn="ctr">
              <a:buNone/>
              <a:defRPr/>
            </a:lvl5pPr>
            <a:lvl6pPr marL="2272941" indent="0" algn="ctr">
              <a:buNone/>
              <a:defRPr/>
            </a:lvl6pPr>
            <a:lvl7pPr marL="2727525" indent="0" algn="ctr">
              <a:buNone/>
              <a:defRPr/>
            </a:lvl7pPr>
            <a:lvl8pPr marL="3182117" indent="0" algn="ctr">
              <a:buNone/>
              <a:defRPr/>
            </a:lvl8pPr>
            <a:lvl9pPr marL="363670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040AE1E0-3542-F248-9C09-A82D2ECE221D}" type="slidenum">
              <a:rPr lang="en-US"/>
              <a:pPr>
                <a:defRPr/>
              </a:pPr>
              <a:t>‹#›</a:t>
            </a:fld>
            <a:endParaRPr lang="en-US"/>
          </a:p>
        </p:txBody>
      </p:sp>
    </p:spTree>
    <p:extLst>
      <p:ext uri="{BB962C8B-B14F-4D97-AF65-F5344CB8AC3E}">
        <p14:creationId xmlns:p14="http://schemas.microsoft.com/office/powerpoint/2010/main" val="1256973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B73B9DA3-249F-004B-AD22-5859E06C0EF0}" type="slidenum">
              <a:rPr lang="en-US"/>
              <a:pPr>
                <a:defRPr/>
              </a:pPr>
              <a:t>‹#›</a:t>
            </a:fld>
            <a:endParaRPr lang="en-US"/>
          </a:p>
        </p:txBody>
      </p:sp>
    </p:spTree>
    <p:extLst>
      <p:ext uri="{BB962C8B-B14F-4D97-AF65-F5344CB8AC3E}">
        <p14:creationId xmlns:p14="http://schemas.microsoft.com/office/powerpoint/2010/main" val="8187720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fld id="{4C3055DF-0FC6-A947-8A62-2EBA356DD5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14704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fld id="{A011C6BA-DCCB-154B-9079-0A701866A3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40831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fld id="{6C5C041A-FB44-564C-8BCC-7BC80B1BF7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08505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fld id="{E224CE2B-DC97-6D43-AE3D-9DCE755773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61980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fld id="{EDA1B96C-4787-4144-95CE-2CA177EE70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16857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fld id="{8EA1C38A-0801-794C-A2A4-7B12B22EBD0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37864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CD1A45C2-F66A-9440-BE1E-85D98C68B8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1998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240A71D0-0813-8A44-9BB6-AB5EB4EABF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9462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6887CD99-A0B2-074C-827D-58233C75AA26}" type="slidenum">
              <a:rPr lang="en-US"/>
              <a:pPr>
                <a:defRPr/>
              </a:pPr>
              <a:t>‹#›</a:t>
            </a:fld>
            <a:endParaRPr lang="en-US"/>
          </a:p>
        </p:txBody>
      </p:sp>
    </p:spTree>
    <p:extLst>
      <p:ext uri="{BB962C8B-B14F-4D97-AF65-F5344CB8AC3E}">
        <p14:creationId xmlns:p14="http://schemas.microsoft.com/office/powerpoint/2010/main" val="2670216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4912" indent="0" algn="ctr">
              <a:buNone/>
              <a:defRPr/>
            </a:lvl2pPr>
            <a:lvl3pPr marL="909815" indent="0" algn="ctr">
              <a:buNone/>
              <a:defRPr/>
            </a:lvl3pPr>
            <a:lvl4pPr marL="1364723" indent="0" algn="ctr">
              <a:buNone/>
              <a:defRPr/>
            </a:lvl4pPr>
            <a:lvl5pPr marL="1819627" indent="0" algn="ctr">
              <a:buNone/>
              <a:defRPr/>
            </a:lvl5pPr>
            <a:lvl6pPr marL="2274535" indent="0" algn="ctr">
              <a:buNone/>
              <a:defRPr/>
            </a:lvl6pPr>
            <a:lvl7pPr marL="2729439" indent="0" algn="ctr">
              <a:buNone/>
              <a:defRPr/>
            </a:lvl7pPr>
            <a:lvl8pPr marL="3184349" indent="0" algn="ctr">
              <a:buNone/>
              <a:defRPr/>
            </a:lvl8pPr>
            <a:lvl9pPr marL="3639253"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9B0F8B19-28CC-6045-BD13-4BD91A9E9F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4530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2E6FFC96-DF0D-E843-A9A8-721C3BA8EA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0703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4912" indent="0">
              <a:buNone/>
              <a:defRPr sz="1800"/>
            </a:lvl2pPr>
            <a:lvl3pPr marL="909815" indent="0">
              <a:buNone/>
              <a:defRPr sz="1600"/>
            </a:lvl3pPr>
            <a:lvl4pPr marL="1364723" indent="0">
              <a:buNone/>
              <a:defRPr sz="1400"/>
            </a:lvl4pPr>
            <a:lvl5pPr marL="1819627" indent="0">
              <a:buNone/>
              <a:defRPr sz="1400"/>
            </a:lvl5pPr>
            <a:lvl6pPr marL="2274535" indent="0">
              <a:buNone/>
              <a:defRPr sz="1400"/>
            </a:lvl6pPr>
            <a:lvl7pPr marL="2729439" indent="0">
              <a:buNone/>
              <a:defRPr sz="1400"/>
            </a:lvl7pPr>
            <a:lvl8pPr marL="3184349" indent="0">
              <a:buNone/>
              <a:defRPr sz="1400"/>
            </a:lvl8pPr>
            <a:lvl9pPr marL="3639253"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D70A94D3-DA48-3D48-8EE6-2B1C36E0AA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0591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fld id="{4C3055DF-0FC6-A947-8A62-2EBA356DD5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7606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12" indent="0">
              <a:buNone/>
              <a:defRPr sz="2000" b="1"/>
            </a:lvl2pPr>
            <a:lvl3pPr marL="909815" indent="0">
              <a:buNone/>
              <a:defRPr sz="1800" b="1"/>
            </a:lvl3pPr>
            <a:lvl4pPr marL="1364723" indent="0">
              <a:buNone/>
              <a:defRPr sz="1600" b="1"/>
            </a:lvl4pPr>
            <a:lvl5pPr marL="1819627" indent="0">
              <a:buNone/>
              <a:defRPr sz="1600" b="1"/>
            </a:lvl5pPr>
            <a:lvl6pPr marL="2274535" indent="0">
              <a:buNone/>
              <a:defRPr sz="1600" b="1"/>
            </a:lvl6pPr>
            <a:lvl7pPr marL="2729439" indent="0">
              <a:buNone/>
              <a:defRPr sz="1600" b="1"/>
            </a:lvl7pPr>
            <a:lvl8pPr marL="3184349" indent="0">
              <a:buNone/>
              <a:defRPr sz="1600" b="1"/>
            </a:lvl8pPr>
            <a:lvl9pPr marL="363925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8" y="1535113"/>
            <a:ext cx="4041775" cy="639762"/>
          </a:xfrm>
        </p:spPr>
        <p:txBody>
          <a:bodyPr anchor="b"/>
          <a:lstStyle>
            <a:lvl1pPr marL="0" indent="0">
              <a:buNone/>
              <a:defRPr sz="2400" b="1"/>
            </a:lvl1pPr>
            <a:lvl2pPr marL="454912" indent="0">
              <a:buNone/>
              <a:defRPr sz="2000" b="1"/>
            </a:lvl2pPr>
            <a:lvl3pPr marL="909815" indent="0">
              <a:buNone/>
              <a:defRPr sz="1800" b="1"/>
            </a:lvl3pPr>
            <a:lvl4pPr marL="1364723" indent="0">
              <a:buNone/>
              <a:defRPr sz="1600" b="1"/>
            </a:lvl4pPr>
            <a:lvl5pPr marL="1819627" indent="0">
              <a:buNone/>
              <a:defRPr sz="1600" b="1"/>
            </a:lvl5pPr>
            <a:lvl6pPr marL="2274535" indent="0">
              <a:buNone/>
              <a:defRPr sz="1600" b="1"/>
            </a:lvl6pPr>
            <a:lvl7pPr marL="2729439" indent="0">
              <a:buNone/>
              <a:defRPr sz="1600" b="1"/>
            </a:lvl7pPr>
            <a:lvl8pPr marL="3184349" indent="0">
              <a:buNone/>
              <a:defRPr sz="1600" b="1"/>
            </a:lvl8pPr>
            <a:lvl9pPr marL="363925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fld id="{A011C6BA-DCCB-154B-9079-0A701866A3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5810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fld id="{6C5C041A-FB44-564C-8BCC-7BC80B1BF7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347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fld id="{E224CE2B-DC97-6D43-AE3D-9DCE755773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4567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4912" indent="0">
              <a:buNone/>
              <a:defRPr sz="1200"/>
            </a:lvl2pPr>
            <a:lvl3pPr marL="909815" indent="0">
              <a:buNone/>
              <a:defRPr sz="1000"/>
            </a:lvl3pPr>
            <a:lvl4pPr marL="1364723" indent="0">
              <a:buNone/>
              <a:defRPr sz="900"/>
            </a:lvl4pPr>
            <a:lvl5pPr marL="1819627" indent="0">
              <a:buNone/>
              <a:defRPr sz="900"/>
            </a:lvl5pPr>
            <a:lvl6pPr marL="2274535" indent="0">
              <a:buNone/>
              <a:defRPr sz="900"/>
            </a:lvl6pPr>
            <a:lvl7pPr marL="2729439" indent="0">
              <a:buNone/>
              <a:defRPr sz="900"/>
            </a:lvl7pPr>
            <a:lvl8pPr marL="3184349" indent="0">
              <a:buNone/>
              <a:defRPr sz="900"/>
            </a:lvl8pPr>
            <a:lvl9pPr marL="363925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fld id="{EDA1B96C-4787-4144-95CE-2CA177EE70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9397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381047D6-3C79-0D42-A759-EE04D560DB53}" type="slidenum">
              <a:rPr lang="en-US"/>
              <a:pPr>
                <a:defRPr/>
              </a:pPr>
              <a:t>‹#›</a:t>
            </a:fld>
            <a:endParaRPr lang="en-US"/>
          </a:p>
        </p:txBody>
      </p:sp>
    </p:spTree>
    <p:extLst>
      <p:ext uri="{BB962C8B-B14F-4D97-AF65-F5344CB8AC3E}">
        <p14:creationId xmlns:p14="http://schemas.microsoft.com/office/powerpoint/2010/main" val="1888068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12" indent="0">
              <a:buNone/>
              <a:defRPr sz="2800"/>
            </a:lvl2pPr>
            <a:lvl3pPr marL="909815" indent="0">
              <a:buNone/>
              <a:defRPr sz="2400"/>
            </a:lvl3pPr>
            <a:lvl4pPr marL="1364723" indent="0">
              <a:buNone/>
              <a:defRPr sz="2000"/>
            </a:lvl4pPr>
            <a:lvl5pPr marL="1819627" indent="0">
              <a:buNone/>
              <a:defRPr sz="2000"/>
            </a:lvl5pPr>
            <a:lvl6pPr marL="2274535" indent="0">
              <a:buNone/>
              <a:defRPr sz="2000"/>
            </a:lvl6pPr>
            <a:lvl7pPr marL="2729439" indent="0">
              <a:buNone/>
              <a:defRPr sz="2000"/>
            </a:lvl7pPr>
            <a:lvl8pPr marL="3184349" indent="0">
              <a:buNone/>
              <a:defRPr sz="2000"/>
            </a:lvl8pPr>
            <a:lvl9pPr marL="3639253"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12" indent="0">
              <a:buNone/>
              <a:defRPr sz="1200"/>
            </a:lvl2pPr>
            <a:lvl3pPr marL="909815" indent="0">
              <a:buNone/>
              <a:defRPr sz="1000"/>
            </a:lvl3pPr>
            <a:lvl4pPr marL="1364723" indent="0">
              <a:buNone/>
              <a:defRPr sz="900"/>
            </a:lvl4pPr>
            <a:lvl5pPr marL="1819627" indent="0">
              <a:buNone/>
              <a:defRPr sz="900"/>
            </a:lvl5pPr>
            <a:lvl6pPr marL="2274535" indent="0">
              <a:buNone/>
              <a:defRPr sz="900"/>
            </a:lvl6pPr>
            <a:lvl7pPr marL="2729439" indent="0">
              <a:buNone/>
              <a:defRPr sz="900"/>
            </a:lvl7pPr>
            <a:lvl8pPr marL="3184349" indent="0">
              <a:buNone/>
              <a:defRPr sz="900"/>
            </a:lvl8pPr>
            <a:lvl9pPr marL="363925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fld id="{8EA1C38A-0801-794C-A2A4-7B12B22EBD0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5632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CD1A45C2-F66A-9440-BE1E-85D98C68B8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4162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240A71D0-0813-8A44-9BB6-AB5EB4EABF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18611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9BDC6D19-7EE1-2E44-BDEC-296DE69AD2CF}" type="slidenum">
              <a:rPr lang="en-US"/>
              <a:pPr>
                <a:defRPr/>
              </a:pPr>
              <a:t>‹#›</a:t>
            </a:fld>
            <a:endParaRPr lang="en-US"/>
          </a:p>
        </p:txBody>
      </p:sp>
    </p:spTree>
    <p:extLst>
      <p:ext uri="{BB962C8B-B14F-4D97-AF65-F5344CB8AC3E}">
        <p14:creationId xmlns:p14="http://schemas.microsoft.com/office/powerpoint/2010/main" val="35556595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60" y="2130567"/>
            <a:ext cx="7772977" cy="146937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071" y="3885640"/>
            <a:ext cx="6401955" cy="1753721"/>
          </a:xfrm>
        </p:spPr>
        <p:txBody>
          <a:bodyPr/>
          <a:lstStyle>
            <a:lvl1pPr marL="0" indent="0" algn="ctr">
              <a:buNone/>
              <a:defRPr/>
            </a:lvl1pPr>
            <a:lvl2pPr marL="407990" indent="0" algn="ctr">
              <a:buNone/>
              <a:defRPr/>
            </a:lvl2pPr>
            <a:lvl3pPr marL="815982" indent="0" algn="ctr">
              <a:buNone/>
              <a:defRPr/>
            </a:lvl3pPr>
            <a:lvl4pPr marL="1223984" indent="0" algn="ctr">
              <a:buNone/>
              <a:defRPr/>
            </a:lvl4pPr>
            <a:lvl5pPr marL="1631975" indent="0" algn="ctr">
              <a:buNone/>
              <a:defRPr/>
            </a:lvl5pPr>
            <a:lvl6pPr marL="2039978" indent="0" algn="ctr">
              <a:buNone/>
              <a:defRPr/>
            </a:lvl6pPr>
            <a:lvl7pPr marL="2447969" indent="0" algn="ctr">
              <a:buNone/>
              <a:defRPr/>
            </a:lvl7pPr>
            <a:lvl8pPr marL="2855964" indent="0" algn="ctr">
              <a:buNone/>
              <a:defRPr/>
            </a:lvl8pPr>
            <a:lvl9pPr marL="326395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626311DA-80B5-CB4D-8583-65AD64E56CD4}" type="slidenum">
              <a:rPr lang="en-US"/>
              <a:pPr>
                <a:defRPr/>
              </a:pPr>
              <a:t>‹#›</a:t>
            </a:fld>
            <a:endParaRPr lang="en-US"/>
          </a:p>
        </p:txBody>
      </p:sp>
    </p:spTree>
    <p:extLst>
      <p:ext uri="{BB962C8B-B14F-4D97-AF65-F5344CB8AC3E}">
        <p14:creationId xmlns:p14="http://schemas.microsoft.com/office/powerpoint/2010/main" val="1421120347"/>
      </p:ext>
    </p:extLst>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8537E691-DF44-9843-8B01-0D1336F5650F}" type="slidenum">
              <a:rPr lang="en-US"/>
              <a:pPr>
                <a:defRPr/>
              </a:pPr>
              <a:t>‹#›</a:t>
            </a:fld>
            <a:endParaRPr lang="en-US"/>
          </a:p>
        </p:txBody>
      </p:sp>
    </p:spTree>
    <p:extLst>
      <p:ext uri="{BB962C8B-B14F-4D97-AF65-F5344CB8AC3E}">
        <p14:creationId xmlns:p14="http://schemas.microsoft.com/office/powerpoint/2010/main" val="3460431371"/>
      </p:ext>
    </p:extLst>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3038" y="2906526"/>
            <a:ext cx="7771534" cy="1500187"/>
          </a:xfrm>
        </p:spPr>
        <p:txBody>
          <a:bodyPr anchor="b"/>
          <a:lstStyle>
            <a:lvl1pPr marL="0" indent="0">
              <a:buNone/>
              <a:defRPr sz="1800"/>
            </a:lvl1pPr>
            <a:lvl2pPr marL="407990" indent="0">
              <a:buNone/>
              <a:defRPr sz="1600"/>
            </a:lvl2pPr>
            <a:lvl3pPr marL="815982" indent="0">
              <a:buNone/>
              <a:defRPr sz="1400"/>
            </a:lvl3pPr>
            <a:lvl4pPr marL="1223984" indent="0">
              <a:buNone/>
              <a:defRPr sz="1300"/>
            </a:lvl4pPr>
            <a:lvl5pPr marL="1631975" indent="0">
              <a:buNone/>
              <a:defRPr sz="1300"/>
            </a:lvl5pPr>
            <a:lvl6pPr marL="2039978" indent="0">
              <a:buNone/>
              <a:defRPr sz="1300"/>
            </a:lvl6pPr>
            <a:lvl7pPr marL="2447969" indent="0">
              <a:buNone/>
              <a:defRPr sz="1300"/>
            </a:lvl7pPr>
            <a:lvl8pPr marL="2855964" indent="0">
              <a:buNone/>
              <a:defRPr sz="1300"/>
            </a:lvl8pPr>
            <a:lvl9pPr marL="3263958" indent="0">
              <a:buNone/>
              <a:defRPr sz="13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2BBDA9AB-2A83-4A47-9198-42FBA3D9E4AD}" type="slidenum">
              <a:rPr lang="en-US"/>
              <a:pPr>
                <a:defRPr/>
              </a:pPr>
              <a:t>‹#›</a:t>
            </a:fld>
            <a:endParaRPr lang="en-US"/>
          </a:p>
        </p:txBody>
      </p:sp>
    </p:spTree>
    <p:extLst>
      <p:ext uri="{BB962C8B-B14F-4D97-AF65-F5344CB8AC3E}">
        <p14:creationId xmlns:p14="http://schemas.microsoft.com/office/powerpoint/2010/main" val="1545114966"/>
      </p:ext>
    </p:extLst>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561" y="1982089"/>
            <a:ext cx="3817215"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73" y="1982089"/>
            <a:ext cx="3817216"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1F5A9497-FCEA-404E-B065-DBBFE30D065C}" type="slidenum">
              <a:rPr lang="en-US"/>
              <a:pPr>
                <a:defRPr/>
              </a:pPr>
              <a:t>‹#›</a:t>
            </a:fld>
            <a:endParaRPr lang="en-US"/>
          </a:p>
        </p:txBody>
      </p:sp>
    </p:spTree>
    <p:extLst>
      <p:ext uri="{BB962C8B-B14F-4D97-AF65-F5344CB8AC3E}">
        <p14:creationId xmlns:p14="http://schemas.microsoft.com/office/powerpoint/2010/main" val="3859398673"/>
      </p:ext>
    </p:extLst>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37" y="274544"/>
            <a:ext cx="822902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489" y="1535206"/>
            <a:ext cx="4039465" cy="640136"/>
          </a:xfrm>
        </p:spPr>
        <p:txBody>
          <a:bodyPr anchor="b"/>
          <a:lstStyle>
            <a:lvl1pPr marL="0" indent="0">
              <a:buNone/>
              <a:defRPr sz="2200" b="1"/>
            </a:lvl1pPr>
            <a:lvl2pPr marL="407990" indent="0">
              <a:buNone/>
              <a:defRPr sz="1800" b="1"/>
            </a:lvl2pPr>
            <a:lvl3pPr marL="815982" indent="0">
              <a:buNone/>
              <a:defRPr sz="1600" b="1"/>
            </a:lvl3pPr>
            <a:lvl4pPr marL="1223984" indent="0">
              <a:buNone/>
              <a:defRPr sz="1400" b="1"/>
            </a:lvl4pPr>
            <a:lvl5pPr marL="1631975" indent="0">
              <a:buNone/>
              <a:defRPr sz="1400" b="1"/>
            </a:lvl5pPr>
            <a:lvl6pPr marL="2039978" indent="0">
              <a:buNone/>
              <a:defRPr sz="1400" b="1"/>
            </a:lvl6pPr>
            <a:lvl7pPr marL="2447969" indent="0">
              <a:buNone/>
              <a:defRPr sz="1400" b="1"/>
            </a:lvl7pPr>
            <a:lvl8pPr marL="2855964" indent="0">
              <a:buNone/>
              <a:defRPr sz="1400" b="1"/>
            </a:lvl8pPr>
            <a:lvl9pPr marL="3263958"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489" y="2175344"/>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606" y="1535206"/>
            <a:ext cx="4040909" cy="640136"/>
          </a:xfrm>
        </p:spPr>
        <p:txBody>
          <a:bodyPr anchor="b"/>
          <a:lstStyle>
            <a:lvl1pPr marL="0" indent="0">
              <a:buNone/>
              <a:defRPr sz="2200" b="1"/>
            </a:lvl1pPr>
            <a:lvl2pPr marL="407990" indent="0">
              <a:buNone/>
              <a:defRPr sz="1800" b="1"/>
            </a:lvl2pPr>
            <a:lvl3pPr marL="815982" indent="0">
              <a:buNone/>
              <a:defRPr sz="1600" b="1"/>
            </a:lvl3pPr>
            <a:lvl4pPr marL="1223984" indent="0">
              <a:buNone/>
              <a:defRPr sz="1400" b="1"/>
            </a:lvl4pPr>
            <a:lvl5pPr marL="1631975" indent="0">
              <a:buNone/>
              <a:defRPr sz="1400" b="1"/>
            </a:lvl5pPr>
            <a:lvl6pPr marL="2039978" indent="0">
              <a:buNone/>
              <a:defRPr sz="1400" b="1"/>
            </a:lvl6pPr>
            <a:lvl7pPr marL="2447969" indent="0">
              <a:buNone/>
              <a:defRPr sz="1400" b="1"/>
            </a:lvl7pPr>
            <a:lvl8pPr marL="2855964" indent="0">
              <a:buNone/>
              <a:defRPr sz="1400" b="1"/>
            </a:lvl8pPr>
            <a:lvl9pPr marL="3263958"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606" y="2175344"/>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D023B87C-ACA0-FC4E-8E3D-DDFEE9E806BE}" type="slidenum">
              <a:rPr lang="en-US"/>
              <a:pPr>
                <a:defRPr/>
              </a:pPr>
              <a:t>‹#›</a:t>
            </a:fld>
            <a:endParaRPr lang="en-US"/>
          </a:p>
        </p:txBody>
      </p:sp>
    </p:spTree>
    <p:extLst>
      <p:ext uri="{BB962C8B-B14F-4D97-AF65-F5344CB8AC3E}">
        <p14:creationId xmlns:p14="http://schemas.microsoft.com/office/powerpoint/2010/main" val="2012828225"/>
      </p:ext>
    </p:extLst>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BC644446-90AF-F547-877A-A564583C78E7}" type="slidenum">
              <a:rPr lang="en-US"/>
              <a:pPr>
                <a:defRPr/>
              </a:pPr>
              <a:t>‹#›</a:t>
            </a:fld>
            <a:endParaRPr lang="en-US"/>
          </a:p>
        </p:txBody>
      </p:sp>
    </p:spTree>
    <p:extLst>
      <p:ext uri="{BB962C8B-B14F-4D97-AF65-F5344CB8AC3E}">
        <p14:creationId xmlns:p14="http://schemas.microsoft.com/office/powerpoint/2010/main" val="874259381"/>
      </p:ext>
    </p:extLst>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4594" indent="0">
              <a:buNone/>
              <a:defRPr sz="1800"/>
            </a:lvl2pPr>
            <a:lvl3pPr marL="909177" indent="0">
              <a:buNone/>
              <a:defRPr sz="1600"/>
            </a:lvl3pPr>
            <a:lvl4pPr marL="1363766" indent="0">
              <a:buNone/>
              <a:defRPr sz="1400"/>
            </a:lvl4pPr>
            <a:lvl5pPr marL="1818351" indent="0">
              <a:buNone/>
              <a:defRPr sz="1400"/>
            </a:lvl5pPr>
            <a:lvl6pPr marL="2272941" indent="0">
              <a:buNone/>
              <a:defRPr sz="1400"/>
            </a:lvl6pPr>
            <a:lvl7pPr marL="2727525" indent="0">
              <a:buNone/>
              <a:defRPr sz="1400"/>
            </a:lvl7pPr>
            <a:lvl8pPr marL="3182117" indent="0">
              <a:buNone/>
              <a:defRPr sz="1400"/>
            </a:lvl8pPr>
            <a:lvl9pPr marL="363670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91E60C48-A518-C945-806E-5E6A03D4C1C4}" type="slidenum">
              <a:rPr lang="en-US"/>
              <a:pPr>
                <a:defRPr/>
              </a:pPr>
              <a:t>‹#›</a:t>
            </a:fld>
            <a:endParaRPr lang="en-US"/>
          </a:p>
        </p:txBody>
      </p:sp>
    </p:spTree>
    <p:extLst>
      <p:ext uri="{BB962C8B-B14F-4D97-AF65-F5344CB8AC3E}">
        <p14:creationId xmlns:p14="http://schemas.microsoft.com/office/powerpoint/2010/main" val="2067938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DA9E66B9-EDF5-6B42-AC17-CC5A6D096594}" type="slidenum">
              <a:rPr lang="en-US"/>
              <a:pPr>
                <a:defRPr/>
              </a:pPr>
              <a:t>‹#›</a:t>
            </a:fld>
            <a:endParaRPr lang="en-US"/>
          </a:p>
        </p:txBody>
      </p:sp>
    </p:spTree>
    <p:extLst>
      <p:ext uri="{BB962C8B-B14F-4D97-AF65-F5344CB8AC3E}">
        <p14:creationId xmlns:p14="http://schemas.microsoft.com/office/powerpoint/2010/main" val="2447447956"/>
      </p:ext>
    </p:extLst>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495" y="1435755"/>
            <a:ext cx="3007591" cy="4691062"/>
          </a:xfrm>
        </p:spPr>
        <p:txBody>
          <a:bodyPr/>
          <a:lstStyle>
            <a:lvl1pPr marL="0" indent="0">
              <a:buNone/>
              <a:defRPr sz="1300"/>
            </a:lvl1pPr>
            <a:lvl2pPr marL="407990" indent="0">
              <a:buNone/>
              <a:defRPr sz="1100"/>
            </a:lvl2pPr>
            <a:lvl3pPr marL="815982" indent="0">
              <a:buNone/>
              <a:defRPr sz="900"/>
            </a:lvl3pPr>
            <a:lvl4pPr marL="1223984" indent="0">
              <a:buNone/>
              <a:defRPr sz="800"/>
            </a:lvl4pPr>
            <a:lvl5pPr marL="1631975" indent="0">
              <a:buNone/>
              <a:defRPr sz="800"/>
            </a:lvl5pPr>
            <a:lvl6pPr marL="2039978" indent="0">
              <a:buNone/>
              <a:defRPr sz="800"/>
            </a:lvl6pPr>
            <a:lvl7pPr marL="2447969" indent="0">
              <a:buNone/>
              <a:defRPr sz="800"/>
            </a:lvl7pPr>
            <a:lvl8pPr marL="2855964" indent="0">
              <a:buNone/>
              <a:defRPr sz="800"/>
            </a:lvl8pPr>
            <a:lvl9pPr marL="3263958"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EA24DA4F-A941-E449-9796-0BBF5A9BF0AE}" type="slidenum">
              <a:rPr lang="en-US"/>
              <a:pPr>
                <a:defRPr/>
              </a:pPr>
              <a:t>‹#›</a:t>
            </a:fld>
            <a:endParaRPr lang="en-US"/>
          </a:p>
        </p:txBody>
      </p:sp>
    </p:spTree>
    <p:extLst>
      <p:ext uri="{BB962C8B-B14F-4D97-AF65-F5344CB8AC3E}">
        <p14:creationId xmlns:p14="http://schemas.microsoft.com/office/powerpoint/2010/main" val="1994663574"/>
      </p:ext>
    </p:extLst>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0" y="4800369"/>
            <a:ext cx="5486977" cy="567297"/>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480" y="612122"/>
            <a:ext cx="5486977" cy="4115360"/>
          </a:xfrm>
        </p:spPr>
        <p:txBody>
          <a:bodyPr/>
          <a:lstStyle>
            <a:lvl1pPr marL="0" indent="0">
              <a:buNone/>
              <a:defRPr sz="2900"/>
            </a:lvl1pPr>
            <a:lvl2pPr marL="407990" indent="0">
              <a:buNone/>
              <a:defRPr sz="2500"/>
            </a:lvl2pPr>
            <a:lvl3pPr marL="815982" indent="0">
              <a:buNone/>
              <a:defRPr sz="2200"/>
            </a:lvl3pPr>
            <a:lvl4pPr marL="1223984" indent="0">
              <a:buNone/>
              <a:defRPr sz="1800"/>
            </a:lvl4pPr>
            <a:lvl5pPr marL="1631975" indent="0">
              <a:buNone/>
              <a:defRPr sz="1800"/>
            </a:lvl5pPr>
            <a:lvl6pPr marL="2039978" indent="0">
              <a:buNone/>
              <a:defRPr sz="1800"/>
            </a:lvl6pPr>
            <a:lvl7pPr marL="2447969" indent="0">
              <a:buNone/>
              <a:defRPr sz="1800"/>
            </a:lvl7pPr>
            <a:lvl8pPr marL="2855964" indent="0">
              <a:buNone/>
              <a:defRPr sz="1800"/>
            </a:lvl8pPr>
            <a:lvl9pPr marL="3263958" indent="0">
              <a:buNone/>
              <a:defRPr sz="1800"/>
            </a:lvl9pPr>
          </a:lstStyle>
          <a:p>
            <a:pPr lvl="0"/>
            <a:endParaRPr lang="en-US" noProof="0" smtClean="0"/>
          </a:p>
        </p:txBody>
      </p:sp>
      <p:sp>
        <p:nvSpPr>
          <p:cNvPr id="4" name="Text Placeholder 3"/>
          <p:cNvSpPr>
            <a:spLocks noGrp="1"/>
          </p:cNvSpPr>
          <p:nvPr>
            <p:ph type="body" sz="half" idx="2"/>
          </p:nvPr>
        </p:nvSpPr>
        <p:spPr>
          <a:xfrm>
            <a:off x="1792480" y="5367618"/>
            <a:ext cx="5486977" cy="804022"/>
          </a:xfrm>
        </p:spPr>
        <p:txBody>
          <a:bodyPr/>
          <a:lstStyle>
            <a:lvl1pPr marL="0" indent="0">
              <a:buNone/>
              <a:defRPr sz="1300"/>
            </a:lvl1pPr>
            <a:lvl2pPr marL="407990" indent="0">
              <a:buNone/>
              <a:defRPr sz="1100"/>
            </a:lvl2pPr>
            <a:lvl3pPr marL="815982" indent="0">
              <a:buNone/>
              <a:defRPr sz="900"/>
            </a:lvl3pPr>
            <a:lvl4pPr marL="1223984" indent="0">
              <a:buNone/>
              <a:defRPr sz="800"/>
            </a:lvl4pPr>
            <a:lvl5pPr marL="1631975" indent="0">
              <a:buNone/>
              <a:defRPr sz="800"/>
            </a:lvl5pPr>
            <a:lvl6pPr marL="2039978" indent="0">
              <a:buNone/>
              <a:defRPr sz="800"/>
            </a:lvl6pPr>
            <a:lvl7pPr marL="2447969" indent="0">
              <a:buNone/>
              <a:defRPr sz="800"/>
            </a:lvl7pPr>
            <a:lvl8pPr marL="2855964" indent="0">
              <a:buNone/>
              <a:defRPr sz="800"/>
            </a:lvl8pPr>
            <a:lvl9pPr marL="3263958"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103D5485-FEB7-2E4B-92C3-994A96F8C8DB}" type="slidenum">
              <a:rPr lang="en-US"/>
              <a:pPr>
                <a:defRPr/>
              </a:pPr>
              <a:t>‹#›</a:t>
            </a:fld>
            <a:endParaRPr lang="en-US"/>
          </a:p>
        </p:txBody>
      </p:sp>
    </p:spTree>
    <p:extLst>
      <p:ext uri="{BB962C8B-B14F-4D97-AF65-F5344CB8AC3E}">
        <p14:creationId xmlns:p14="http://schemas.microsoft.com/office/powerpoint/2010/main" val="544883615"/>
      </p:ext>
    </p:extLst>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FDCF58EB-81ED-E447-912E-8972C362E409}" type="slidenum">
              <a:rPr lang="en-US"/>
              <a:pPr>
                <a:defRPr/>
              </a:pPr>
              <a:t>‹#›</a:t>
            </a:fld>
            <a:endParaRPr lang="en-US"/>
          </a:p>
        </p:txBody>
      </p:sp>
    </p:spTree>
    <p:extLst>
      <p:ext uri="{BB962C8B-B14F-4D97-AF65-F5344CB8AC3E}">
        <p14:creationId xmlns:p14="http://schemas.microsoft.com/office/powerpoint/2010/main" val="3155601048"/>
      </p:ext>
    </p:extLst>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6008" y="609321"/>
            <a:ext cx="1942523" cy="548668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516" y="609321"/>
            <a:ext cx="5691909" cy="54866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5BD8FC7D-0958-494D-A006-D93DFD319468}" type="slidenum">
              <a:rPr lang="en-US"/>
              <a:pPr>
                <a:defRPr/>
              </a:pPr>
              <a:t>‹#›</a:t>
            </a:fld>
            <a:endParaRPr lang="en-US"/>
          </a:p>
        </p:txBody>
      </p:sp>
    </p:spTree>
    <p:extLst>
      <p:ext uri="{BB962C8B-B14F-4D97-AF65-F5344CB8AC3E}">
        <p14:creationId xmlns:p14="http://schemas.microsoft.com/office/powerpoint/2010/main" val="536774901"/>
      </p:ext>
    </p:extLst>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87DDECD2-51B8-DE42-B172-0E74EE2C0C64}" type="datetimeFigureOut">
              <a:rPr lang="de-DE"/>
              <a:pPr>
                <a:defRPr/>
              </a:pPr>
              <a:t>4/13/14</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05F715E-D718-0940-86D0-0B7AA5B53966}" type="slidenum">
              <a:rPr lang="de-DE"/>
              <a:pPr>
                <a:defRPr/>
              </a:pPr>
              <a:t>‹#›</a:t>
            </a:fld>
            <a:endParaRPr lang="de-DE"/>
          </a:p>
        </p:txBody>
      </p:sp>
    </p:spTree>
    <p:extLst>
      <p:ext uri="{BB962C8B-B14F-4D97-AF65-F5344CB8AC3E}">
        <p14:creationId xmlns:p14="http://schemas.microsoft.com/office/powerpoint/2010/main" val="2322771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3624118-9AA1-A74F-B4FD-6B3A1F868840}" type="datetimeFigureOut">
              <a:rPr lang="de-DE"/>
              <a:pPr>
                <a:defRPr/>
              </a:pPr>
              <a:t>4/13/14</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2A7C96E9-7261-C44F-8398-E3D4BA676ABB}" type="slidenum">
              <a:rPr lang="de-DE"/>
              <a:pPr>
                <a:defRPr/>
              </a:pPr>
              <a:t>‹#›</a:t>
            </a:fld>
            <a:endParaRPr lang="de-DE"/>
          </a:p>
        </p:txBody>
      </p:sp>
    </p:spTree>
    <p:extLst>
      <p:ext uri="{BB962C8B-B14F-4D97-AF65-F5344CB8AC3E}">
        <p14:creationId xmlns:p14="http://schemas.microsoft.com/office/powerpoint/2010/main" val="34346141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1C645C20-9289-F94A-884C-5857DBA291DD}" type="datetimeFigureOut">
              <a:rPr lang="de-DE"/>
              <a:pPr>
                <a:defRPr/>
              </a:pPr>
              <a:t>4/13/14</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5B9E5CB5-CD92-3947-9C39-AE9B8E2551E1}" type="slidenum">
              <a:rPr lang="de-DE"/>
              <a:pPr>
                <a:defRPr/>
              </a:pPr>
              <a:t>‹#›</a:t>
            </a:fld>
            <a:endParaRPr lang="de-DE"/>
          </a:p>
        </p:txBody>
      </p:sp>
    </p:spTree>
    <p:extLst>
      <p:ext uri="{BB962C8B-B14F-4D97-AF65-F5344CB8AC3E}">
        <p14:creationId xmlns:p14="http://schemas.microsoft.com/office/powerpoint/2010/main" val="27769899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FCD0708F-4708-7549-9A84-F098153F0E17}" type="datetimeFigureOut">
              <a:rPr lang="de-DE"/>
              <a:pPr>
                <a:defRPr/>
              </a:pPr>
              <a:t>4/13/14</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AF23ACF6-4B6C-3B40-8F85-B97FB46F0D89}" type="slidenum">
              <a:rPr lang="de-DE"/>
              <a:pPr>
                <a:defRPr/>
              </a:pPr>
              <a:t>‹#›</a:t>
            </a:fld>
            <a:endParaRPr lang="de-DE"/>
          </a:p>
        </p:txBody>
      </p:sp>
    </p:spTree>
    <p:extLst>
      <p:ext uri="{BB962C8B-B14F-4D97-AF65-F5344CB8AC3E}">
        <p14:creationId xmlns:p14="http://schemas.microsoft.com/office/powerpoint/2010/main" val="39937177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F7E54448-B9C6-E643-86E8-28DEC4390732}" type="datetimeFigureOut">
              <a:rPr lang="de-DE"/>
              <a:pPr>
                <a:defRPr/>
              </a:pPr>
              <a:t>4/13/14</a:t>
            </a:fld>
            <a:endParaRPr lang="de-DE"/>
          </a:p>
        </p:txBody>
      </p:sp>
      <p:sp>
        <p:nvSpPr>
          <p:cNvPr id="8" name="Fußzeilenplatzhalter 7"/>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9" name="Foliennummernplatzhalter 8"/>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E803829-D0B7-B34D-BAD4-14D212F315F5}" type="slidenum">
              <a:rPr lang="de-DE"/>
              <a:pPr>
                <a:defRPr/>
              </a:pPr>
              <a:t>‹#›</a:t>
            </a:fld>
            <a:endParaRPr lang="de-DE"/>
          </a:p>
        </p:txBody>
      </p:sp>
    </p:spTree>
    <p:extLst>
      <p:ext uri="{BB962C8B-B14F-4D97-AF65-F5344CB8AC3E}">
        <p14:creationId xmlns:p14="http://schemas.microsoft.com/office/powerpoint/2010/main" val="869388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969CB28B-1136-4746-8F43-63D3E26D0EA4}" type="slidenum">
              <a:rPr lang="en-US"/>
              <a:pPr>
                <a:defRPr/>
              </a:pPr>
              <a:t>‹#›</a:t>
            </a:fld>
            <a:endParaRPr lang="en-US"/>
          </a:p>
        </p:txBody>
      </p:sp>
    </p:spTree>
    <p:extLst>
      <p:ext uri="{BB962C8B-B14F-4D97-AF65-F5344CB8AC3E}">
        <p14:creationId xmlns:p14="http://schemas.microsoft.com/office/powerpoint/2010/main" val="1594264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8D37BACF-560F-8C45-8251-4C00EB4ECAE5}" type="datetimeFigureOut">
              <a:rPr lang="de-DE"/>
              <a:pPr>
                <a:defRPr/>
              </a:pPr>
              <a:t>4/13/14</a:t>
            </a:fld>
            <a:endParaRPr lang="de-DE"/>
          </a:p>
        </p:txBody>
      </p:sp>
      <p:sp>
        <p:nvSpPr>
          <p:cNvPr id="4" name="Fußzeilenplatzhalter 3"/>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5" name="Foliennummernplatzhalter 4"/>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71AE0FD6-B286-9445-A0A4-CC86117E1908}" type="slidenum">
              <a:rPr lang="de-DE"/>
              <a:pPr>
                <a:defRPr/>
              </a:pPr>
              <a:t>‹#›</a:t>
            </a:fld>
            <a:endParaRPr lang="de-DE"/>
          </a:p>
        </p:txBody>
      </p:sp>
    </p:spTree>
    <p:extLst>
      <p:ext uri="{BB962C8B-B14F-4D97-AF65-F5344CB8AC3E}">
        <p14:creationId xmlns:p14="http://schemas.microsoft.com/office/powerpoint/2010/main" val="10056027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0198568E-316F-A447-935D-65FD93D7071C}" type="datetimeFigureOut">
              <a:rPr lang="de-DE"/>
              <a:pPr>
                <a:defRPr/>
              </a:pPr>
              <a:t>4/13/14</a:t>
            </a:fld>
            <a:endParaRPr lang="de-DE"/>
          </a:p>
        </p:txBody>
      </p:sp>
      <p:sp>
        <p:nvSpPr>
          <p:cNvPr id="3" name="Fußzeilenplatzhalter 2"/>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4" name="Foliennummernplatzhalter 3"/>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26D550A6-B6D3-5C43-A4C0-10CA2853744B}" type="slidenum">
              <a:rPr lang="de-DE"/>
              <a:pPr>
                <a:defRPr/>
              </a:pPr>
              <a:t>‹#›</a:t>
            </a:fld>
            <a:endParaRPr lang="de-DE"/>
          </a:p>
        </p:txBody>
      </p:sp>
    </p:spTree>
    <p:extLst>
      <p:ext uri="{BB962C8B-B14F-4D97-AF65-F5344CB8AC3E}">
        <p14:creationId xmlns:p14="http://schemas.microsoft.com/office/powerpoint/2010/main" val="31701211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09E6426-5EA3-804D-97E6-28CBCF0A4634}" type="datetimeFigureOut">
              <a:rPr lang="de-DE"/>
              <a:pPr>
                <a:defRPr/>
              </a:pPr>
              <a:t>4/13/14</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90EF6AD-DEA1-544B-8763-EA661DE5A2E5}" type="slidenum">
              <a:rPr lang="de-DE"/>
              <a:pPr>
                <a:defRPr/>
              </a:pPr>
              <a:t>‹#›</a:t>
            </a:fld>
            <a:endParaRPr lang="de-DE"/>
          </a:p>
        </p:txBody>
      </p:sp>
    </p:spTree>
    <p:extLst>
      <p:ext uri="{BB962C8B-B14F-4D97-AF65-F5344CB8AC3E}">
        <p14:creationId xmlns:p14="http://schemas.microsoft.com/office/powerpoint/2010/main" val="3355992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B21AB32E-4D3A-D24B-B280-286D2C435E11}" type="datetimeFigureOut">
              <a:rPr lang="de-DE"/>
              <a:pPr>
                <a:defRPr/>
              </a:pPr>
              <a:t>4/13/14</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3E95A6F3-6AB4-BB46-8A71-7281E6D63366}" type="slidenum">
              <a:rPr lang="de-DE"/>
              <a:pPr>
                <a:defRPr/>
              </a:pPr>
              <a:t>‹#›</a:t>
            </a:fld>
            <a:endParaRPr lang="de-DE"/>
          </a:p>
        </p:txBody>
      </p:sp>
    </p:spTree>
    <p:extLst>
      <p:ext uri="{BB962C8B-B14F-4D97-AF65-F5344CB8AC3E}">
        <p14:creationId xmlns:p14="http://schemas.microsoft.com/office/powerpoint/2010/main" val="4176140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7A5BEF13-B0B7-AE43-AFD4-F61F6A4963DD}" type="datetimeFigureOut">
              <a:rPr lang="de-DE"/>
              <a:pPr>
                <a:defRPr/>
              </a:pPr>
              <a:t>4/13/14</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06F9FE4F-C88F-6845-AC51-A19E00351DE0}" type="slidenum">
              <a:rPr lang="de-DE"/>
              <a:pPr>
                <a:defRPr/>
              </a:pPr>
              <a:t>‹#›</a:t>
            </a:fld>
            <a:endParaRPr lang="de-DE"/>
          </a:p>
        </p:txBody>
      </p:sp>
    </p:spTree>
    <p:extLst>
      <p:ext uri="{BB962C8B-B14F-4D97-AF65-F5344CB8AC3E}">
        <p14:creationId xmlns:p14="http://schemas.microsoft.com/office/powerpoint/2010/main" val="27073182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10D41DF7-B68E-5B4C-BBB5-4A1937011E50}" type="datetimeFigureOut">
              <a:rPr lang="de-DE"/>
              <a:pPr>
                <a:defRPr/>
              </a:pPr>
              <a:t>4/13/14</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F151130-797E-AA4B-87A2-4BEE9D13EDAD}" type="slidenum">
              <a:rPr lang="de-DE"/>
              <a:pPr>
                <a:defRPr/>
              </a:pPr>
              <a:t>‹#›</a:t>
            </a:fld>
            <a:endParaRPr lang="de-DE"/>
          </a:p>
        </p:txBody>
      </p:sp>
    </p:spTree>
    <p:extLst>
      <p:ext uri="{BB962C8B-B14F-4D97-AF65-F5344CB8AC3E}">
        <p14:creationId xmlns:p14="http://schemas.microsoft.com/office/powerpoint/2010/main" val="11440928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631" name="Rectangle 7"/>
          <p:cNvSpPr>
            <a:spLocks noGrp="1" noChangeArrowheads="1"/>
          </p:cNvSpPr>
          <p:nvPr>
            <p:ph type="ctrTitle"/>
          </p:nvPr>
        </p:nvSpPr>
        <p:spPr>
          <a:xfrm>
            <a:off x="963613" y="3951289"/>
            <a:ext cx="7713662" cy="1081087"/>
          </a:xfrm>
        </p:spPr>
        <p:txBody>
          <a:bodyPr anchor="b"/>
          <a:lstStyle>
            <a:lvl1pPr>
              <a:lnSpc>
                <a:spcPct val="110000"/>
              </a:lnSpc>
              <a:defRPr sz="3200"/>
            </a:lvl1pPr>
          </a:lstStyle>
          <a:p>
            <a:pPr lvl="0"/>
            <a:r>
              <a:rPr lang="de-DE" noProof="0" smtClean="0"/>
              <a:t>Titelmasterformat durch Klicken bearbeiten</a:t>
            </a:r>
          </a:p>
        </p:txBody>
      </p:sp>
      <p:sp>
        <p:nvSpPr>
          <p:cNvPr id="111632" name="Rectangle 12"/>
          <p:cNvSpPr>
            <a:spLocks noGrp="1" noChangeArrowheads="1"/>
          </p:cNvSpPr>
          <p:nvPr>
            <p:ph type="subTitle" idx="1"/>
          </p:nvPr>
        </p:nvSpPr>
        <p:spPr bwMode="gray">
          <a:xfrm>
            <a:off x="960440" y="5075239"/>
            <a:ext cx="7740650" cy="757237"/>
          </a:xfrm>
        </p:spPr>
        <p:txBody>
          <a:bodyPr tIns="45627" bIns="45627"/>
          <a:lstStyle>
            <a:lvl1pPr marL="0" indent="0">
              <a:buFont typeface="Wingdings" pitchFamily="2" charset="2"/>
              <a:buNone/>
              <a:defRPr sz="2400"/>
            </a:lvl1pPr>
          </a:lstStyle>
          <a:p>
            <a:pPr lvl="0"/>
            <a:r>
              <a:rPr lang="de-DE" noProof="0" smtClean="0"/>
              <a:t>Formatvorlage des Untertitelmasters durch Klicken bearbeiten</a:t>
            </a:r>
          </a:p>
        </p:txBody>
      </p:sp>
      <p:sp>
        <p:nvSpPr>
          <p:cNvPr id="4" name="Rectangle 5"/>
          <p:cNvSpPr>
            <a:spLocks noGrp="1" noChangeArrowheads="1"/>
          </p:cNvSpPr>
          <p:nvPr>
            <p:ph type="ftr" sz="quarter" idx="10"/>
          </p:nvPr>
        </p:nvSpPr>
        <p:spPr>
          <a:xfrm>
            <a:off x="3124200" y="6245225"/>
            <a:ext cx="2895600" cy="476250"/>
          </a:xfrm>
        </p:spPr>
        <p:txBody>
          <a:bodyPr/>
          <a:lstStyle>
            <a:lvl1pPr defTabSz="914400">
              <a:defRPr>
                <a:solidFill>
                  <a:srgbClr val="000000"/>
                </a:solidFill>
              </a:defRPr>
            </a:lvl1pPr>
          </a:lstStyle>
          <a:p>
            <a:pPr>
              <a:defRPr/>
            </a:pPr>
            <a:endParaRPr lang="en-US"/>
          </a:p>
        </p:txBody>
      </p:sp>
    </p:spTree>
    <p:extLst>
      <p:ext uri="{BB962C8B-B14F-4D97-AF65-F5344CB8AC3E}">
        <p14:creationId xmlns:p14="http://schemas.microsoft.com/office/powerpoint/2010/main" val="36935530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1049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lvl1pPr>
            <a:lvl2pPr marL="456281" indent="0">
              <a:buNone/>
              <a:defRPr sz="1800"/>
            </a:lvl2pPr>
            <a:lvl3pPr marL="912564" indent="0">
              <a:buNone/>
              <a:defRPr sz="1600"/>
            </a:lvl3pPr>
            <a:lvl4pPr marL="1368848" indent="0">
              <a:buNone/>
              <a:defRPr sz="1400"/>
            </a:lvl4pPr>
            <a:lvl5pPr marL="1825129" indent="0">
              <a:buNone/>
              <a:defRPr sz="1400"/>
            </a:lvl5pPr>
            <a:lvl6pPr marL="2281412" indent="0">
              <a:buNone/>
              <a:defRPr sz="1400"/>
            </a:lvl6pPr>
            <a:lvl7pPr marL="2737694" indent="0">
              <a:buNone/>
              <a:defRPr sz="1400"/>
            </a:lvl7pPr>
            <a:lvl8pPr marL="3193967" indent="0">
              <a:buNone/>
              <a:defRPr sz="1400"/>
            </a:lvl8pPr>
            <a:lvl9pPr marL="3650256" indent="0">
              <a:buNone/>
              <a:defRPr sz="1400"/>
            </a:lvl9pPr>
          </a:lstStyle>
          <a:p>
            <a:pPr lvl="0"/>
            <a:r>
              <a:rPr lang="en-US" smtClean="0"/>
              <a:t>Click to edit Master text styles</a:t>
            </a:r>
          </a:p>
        </p:txBody>
      </p:sp>
    </p:spTree>
    <p:extLst>
      <p:ext uri="{BB962C8B-B14F-4D97-AF65-F5344CB8AC3E}">
        <p14:creationId xmlns:p14="http://schemas.microsoft.com/office/powerpoint/2010/main" val="18529846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5275" y="1489075"/>
            <a:ext cx="4186238"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3920" y="1489075"/>
            <a:ext cx="4186237"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1777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594" indent="0">
              <a:buNone/>
              <a:defRPr sz="2000" b="1"/>
            </a:lvl2pPr>
            <a:lvl3pPr marL="909177" indent="0">
              <a:buNone/>
              <a:defRPr sz="1800" b="1"/>
            </a:lvl3pPr>
            <a:lvl4pPr marL="1363766" indent="0">
              <a:buNone/>
              <a:defRPr sz="1600" b="1"/>
            </a:lvl4pPr>
            <a:lvl5pPr marL="1818351" indent="0">
              <a:buNone/>
              <a:defRPr sz="1600" b="1"/>
            </a:lvl5pPr>
            <a:lvl6pPr marL="2272941" indent="0">
              <a:buNone/>
              <a:defRPr sz="1600" b="1"/>
            </a:lvl6pPr>
            <a:lvl7pPr marL="2727525" indent="0">
              <a:buNone/>
              <a:defRPr sz="1600" b="1"/>
            </a:lvl7pPr>
            <a:lvl8pPr marL="3182117" indent="0">
              <a:buNone/>
              <a:defRPr sz="1600" b="1"/>
            </a:lvl8pPr>
            <a:lvl9pPr marL="363670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4594" indent="0">
              <a:buNone/>
              <a:defRPr sz="2000" b="1"/>
            </a:lvl2pPr>
            <a:lvl3pPr marL="909177" indent="0">
              <a:buNone/>
              <a:defRPr sz="1800" b="1"/>
            </a:lvl3pPr>
            <a:lvl4pPr marL="1363766" indent="0">
              <a:buNone/>
              <a:defRPr sz="1600" b="1"/>
            </a:lvl4pPr>
            <a:lvl5pPr marL="1818351" indent="0">
              <a:buNone/>
              <a:defRPr sz="1600" b="1"/>
            </a:lvl5pPr>
            <a:lvl6pPr marL="2272941" indent="0">
              <a:buNone/>
              <a:defRPr sz="1600" b="1"/>
            </a:lvl6pPr>
            <a:lvl7pPr marL="2727525" indent="0">
              <a:buNone/>
              <a:defRPr sz="1600" b="1"/>
            </a:lvl7pPr>
            <a:lvl8pPr marL="3182117" indent="0">
              <a:buNone/>
              <a:defRPr sz="1600" b="1"/>
            </a:lvl8pPr>
            <a:lvl9pPr marL="363670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0901DA4-0FFD-9343-98E6-2B1963AAA2AA}" type="slidenum">
              <a:rPr lang="en-US"/>
              <a:pPr>
                <a:defRPr/>
              </a:pPr>
              <a:t>‹#›</a:t>
            </a:fld>
            <a:endParaRPr lang="en-US"/>
          </a:p>
        </p:txBody>
      </p:sp>
    </p:spTree>
    <p:extLst>
      <p:ext uri="{BB962C8B-B14F-4D97-AF65-F5344CB8AC3E}">
        <p14:creationId xmlns:p14="http://schemas.microsoft.com/office/powerpoint/2010/main" val="24074842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6281" indent="0">
              <a:buNone/>
              <a:defRPr sz="2000" b="1"/>
            </a:lvl2pPr>
            <a:lvl3pPr marL="912564" indent="0">
              <a:buNone/>
              <a:defRPr sz="1800" b="1"/>
            </a:lvl3pPr>
            <a:lvl4pPr marL="1368848" indent="0">
              <a:buNone/>
              <a:defRPr sz="1600" b="1"/>
            </a:lvl4pPr>
            <a:lvl5pPr marL="1825129" indent="0">
              <a:buNone/>
              <a:defRPr sz="1600" b="1"/>
            </a:lvl5pPr>
            <a:lvl6pPr marL="2281412" indent="0">
              <a:buNone/>
              <a:defRPr sz="1600" b="1"/>
            </a:lvl6pPr>
            <a:lvl7pPr marL="2737694" indent="0">
              <a:buNone/>
              <a:defRPr sz="1600" b="1"/>
            </a:lvl7pPr>
            <a:lvl8pPr marL="3193967" indent="0">
              <a:buNone/>
              <a:defRPr sz="1600" b="1"/>
            </a:lvl8pPr>
            <a:lvl9pPr marL="365025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4"/>
            <a:ext cx="4041775" cy="639762"/>
          </a:xfrm>
        </p:spPr>
        <p:txBody>
          <a:bodyPr anchor="b"/>
          <a:lstStyle>
            <a:lvl1pPr marL="0" indent="0">
              <a:buNone/>
              <a:defRPr sz="2400" b="1"/>
            </a:lvl1pPr>
            <a:lvl2pPr marL="456281" indent="0">
              <a:buNone/>
              <a:defRPr sz="2000" b="1"/>
            </a:lvl2pPr>
            <a:lvl3pPr marL="912564" indent="0">
              <a:buNone/>
              <a:defRPr sz="1800" b="1"/>
            </a:lvl3pPr>
            <a:lvl4pPr marL="1368848" indent="0">
              <a:buNone/>
              <a:defRPr sz="1600" b="1"/>
            </a:lvl4pPr>
            <a:lvl5pPr marL="1825129" indent="0">
              <a:buNone/>
              <a:defRPr sz="1600" b="1"/>
            </a:lvl5pPr>
            <a:lvl6pPr marL="2281412" indent="0">
              <a:buNone/>
              <a:defRPr sz="1600" b="1"/>
            </a:lvl6pPr>
            <a:lvl7pPr marL="2737694" indent="0">
              <a:buNone/>
              <a:defRPr sz="1600" b="1"/>
            </a:lvl7pPr>
            <a:lvl8pPr marL="3193967" indent="0">
              <a:buNone/>
              <a:defRPr sz="1600" b="1"/>
            </a:lvl8pPr>
            <a:lvl9pPr marL="365025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95379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10038314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8920417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281" indent="0">
              <a:buNone/>
              <a:defRPr sz="1200"/>
            </a:lvl2pPr>
            <a:lvl3pPr marL="912564" indent="0">
              <a:buNone/>
              <a:defRPr sz="1000"/>
            </a:lvl3pPr>
            <a:lvl4pPr marL="1368848" indent="0">
              <a:buNone/>
              <a:defRPr sz="900"/>
            </a:lvl4pPr>
            <a:lvl5pPr marL="1825129" indent="0">
              <a:buNone/>
              <a:defRPr sz="900"/>
            </a:lvl5pPr>
            <a:lvl6pPr marL="2281412" indent="0">
              <a:buNone/>
              <a:defRPr sz="900"/>
            </a:lvl6pPr>
            <a:lvl7pPr marL="2737694" indent="0">
              <a:buNone/>
              <a:defRPr sz="900"/>
            </a:lvl7pPr>
            <a:lvl8pPr marL="3193967" indent="0">
              <a:buNone/>
              <a:defRPr sz="900"/>
            </a:lvl8pPr>
            <a:lvl9pPr marL="3650256"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16337251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81" indent="0">
              <a:buNone/>
              <a:defRPr sz="2800"/>
            </a:lvl2pPr>
            <a:lvl3pPr marL="912564" indent="0">
              <a:buNone/>
              <a:defRPr sz="2400"/>
            </a:lvl3pPr>
            <a:lvl4pPr marL="1368848" indent="0">
              <a:buNone/>
              <a:defRPr sz="2000"/>
            </a:lvl4pPr>
            <a:lvl5pPr marL="1825129" indent="0">
              <a:buNone/>
              <a:defRPr sz="2000"/>
            </a:lvl5pPr>
            <a:lvl6pPr marL="2281412" indent="0">
              <a:buNone/>
              <a:defRPr sz="2000"/>
            </a:lvl6pPr>
            <a:lvl7pPr marL="2737694" indent="0">
              <a:buNone/>
              <a:defRPr sz="2000"/>
            </a:lvl7pPr>
            <a:lvl8pPr marL="3193967" indent="0">
              <a:buNone/>
              <a:defRPr sz="2000"/>
            </a:lvl8pPr>
            <a:lvl9pPr marL="365025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81" indent="0">
              <a:buNone/>
              <a:defRPr sz="1200"/>
            </a:lvl2pPr>
            <a:lvl3pPr marL="912564" indent="0">
              <a:buNone/>
              <a:defRPr sz="1000"/>
            </a:lvl3pPr>
            <a:lvl4pPr marL="1368848" indent="0">
              <a:buNone/>
              <a:defRPr sz="900"/>
            </a:lvl4pPr>
            <a:lvl5pPr marL="1825129" indent="0">
              <a:buNone/>
              <a:defRPr sz="900"/>
            </a:lvl5pPr>
            <a:lvl6pPr marL="2281412" indent="0">
              <a:buNone/>
              <a:defRPr sz="900"/>
            </a:lvl6pPr>
            <a:lvl7pPr marL="2737694" indent="0">
              <a:buNone/>
              <a:defRPr sz="900"/>
            </a:lvl7pPr>
            <a:lvl8pPr marL="3193967" indent="0">
              <a:buNone/>
              <a:defRPr sz="900"/>
            </a:lvl8pPr>
            <a:lvl9pPr marL="3650256"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25350724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30615349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271464"/>
            <a:ext cx="2133600" cy="5530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5275" y="271464"/>
            <a:ext cx="6249988" cy="5530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10888014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21A5F73-C713-3747-A1CB-ED5F5E0AA13E}" type="slidenum">
              <a:rPr lang="en-US"/>
              <a:pPr>
                <a:defRPr/>
              </a:pPr>
              <a:t>‹#›</a:t>
            </a:fld>
            <a:endParaRPr lang="en-US"/>
          </a:p>
        </p:txBody>
      </p:sp>
    </p:spTree>
    <p:extLst>
      <p:ext uri="{BB962C8B-B14F-4D97-AF65-F5344CB8AC3E}">
        <p14:creationId xmlns:p14="http://schemas.microsoft.com/office/powerpoint/2010/main" val="29122657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DAD6CCB-75C7-BF47-9CC8-304E2A065F51}" type="slidenum">
              <a:rPr lang="en-US"/>
              <a:pPr>
                <a:defRPr/>
              </a:pPr>
              <a:t>‹#›</a:t>
            </a:fld>
            <a:endParaRPr lang="en-US"/>
          </a:p>
        </p:txBody>
      </p:sp>
    </p:spTree>
    <p:extLst>
      <p:ext uri="{BB962C8B-B14F-4D97-AF65-F5344CB8AC3E}">
        <p14:creationId xmlns:p14="http://schemas.microsoft.com/office/powerpoint/2010/main" val="29232528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0ACDFD0-BDD8-5D45-8646-8542D4287B66}" type="slidenum">
              <a:rPr lang="en-US"/>
              <a:pPr>
                <a:defRPr/>
              </a:pPr>
              <a:t>‹#›</a:t>
            </a:fld>
            <a:endParaRPr lang="en-US"/>
          </a:p>
        </p:txBody>
      </p:sp>
    </p:spTree>
    <p:extLst>
      <p:ext uri="{BB962C8B-B14F-4D97-AF65-F5344CB8AC3E}">
        <p14:creationId xmlns:p14="http://schemas.microsoft.com/office/powerpoint/2010/main" val="393180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834ED114-171C-4C4B-848B-4E17B8C4505A}" type="slidenum">
              <a:rPr lang="en-US"/>
              <a:pPr>
                <a:defRPr/>
              </a:pPr>
              <a:t>‹#›</a:t>
            </a:fld>
            <a:endParaRPr lang="en-US"/>
          </a:p>
        </p:txBody>
      </p:sp>
    </p:spTree>
    <p:extLst>
      <p:ext uri="{BB962C8B-B14F-4D97-AF65-F5344CB8AC3E}">
        <p14:creationId xmlns:p14="http://schemas.microsoft.com/office/powerpoint/2010/main" val="4439080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0883B601-E12D-804E-942C-7E48FDFD65F5}" type="slidenum">
              <a:rPr lang="en-US"/>
              <a:pPr>
                <a:defRPr/>
              </a:pPr>
              <a:t>‹#›</a:t>
            </a:fld>
            <a:endParaRPr lang="en-US"/>
          </a:p>
        </p:txBody>
      </p:sp>
    </p:spTree>
    <p:extLst>
      <p:ext uri="{BB962C8B-B14F-4D97-AF65-F5344CB8AC3E}">
        <p14:creationId xmlns:p14="http://schemas.microsoft.com/office/powerpoint/2010/main" val="1257395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B9C277C-F9AC-484B-903F-EC61F44D6B50}" type="slidenum">
              <a:rPr lang="en-US"/>
              <a:pPr>
                <a:defRPr/>
              </a:pPr>
              <a:t>‹#›</a:t>
            </a:fld>
            <a:endParaRPr lang="en-US"/>
          </a:p>
        </p:txBody>
      </p:sp>
    </p:spTree>
    <p:extLst>
      <p:ext uri="{BB962C8B-B14F-4D97-AF65-F5344CB8AC3E}">
        <p14:creationId xmlns:p14="http://schemas.microsoft.com/office/powerpoint/2010/main" val="9133521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956B6D7B-43B7-C54F-B5FB-D449C4328930}" type="slidenum">
              <a:rPr lang="en-US"/>
              <a:pPr>
                <a:defRPr/>
              </a:pPr>
              <a:t>‹#›</a:t>
            </a:fld>
            <a:endParaRPr lang="en-US"/>
          </a:p>
        </p:txBody>
      </p:sp>
    </p:spTree>
    <p:extLst>
      <p:ext uri="{BB962C8B-B14F-4D97-AF65-F5344CB8AC3E}">
        <p14:creationId xmlns:p14="http://schemas.microsoft.com/office/powerpoint/2010/main" val="30419544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A5D27BA-2B4E-E645-A7A7-A980B6415576}" type="slidenum">
              <a:rPr lang="en-US"/>
              <a:pPr>
                <a:defRPr/>
              </a:pPr>
              <a:t>‹#›</a:t>
            </a:fld>
            <a:endParaRPr lang="en-US"/>
          </a:p>
        </p:txBody>
      </p:sp>
    </p:spTree>
    <p:extLst>
      <p:ext uri="{BB962C8B-B14F-4D97-AF65-F5344CB8AC3E}">
        <p14:creationId xmlns:p14="http://schemas.microsoft.com/office/powerpoint/2010/main" val="9524177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0344F2B8-8C63-3849-9407-3B83B08EA6FF}" type="slidenum">
              <a:rPr lang="en-US"/>
              <a:pPr>
                <a:defRPr/>
              </a:pPr>
              <a:t>‹#›</a:t>
            </a:fld>
            <a:endParaRPr lang="en-US"/>
          </a:p>
        </p:txBody>
      </p:sp>
    </p:spTree>
    <p:extLst>
      <p:ext uri="{BB962C8B-B14F-4D97-AF65-F5344CB8AC3E}">
        <p14:creationId xmlns:p14="http://schemas.microsoft.com/office/powerpoint/2010/main" val="13711002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2CB1FB9-5B6B-9148-9C86-2162816819BD}" type="slidenum">
              <a:rPr lang="en-US"/>
              <a:pPr>
                <a:defRPr/>
              </a:pPr>
              <a:t>‹#›</a:t>
            </a:fld>
            <a:endParaRPr lang="en-US"/>
          </a:p>
        </p:txBody>
      </p:sp>
    </p:spTree>
    <p:extLst>
      <p:ext uri="{BB962C8B-B14F-4D97-AF65-F5344CB8AC3E}">
        <p14:creationId xmlns:p14="http://schemas.microsoft.com/office/powerpoint/2010/main" val="7586726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D39DA5E-68D8-DF44-96D1-FD4A78CA2737}" type="slidenum">
              <a:rPr lang="en-US"/>
              <a:pPr>
                <a:defRPr/>
              </a:pPr>
              <a:t>‹#›</a:t>
            </a:fld>
            <a:endParaRPr lang="en-US"/>
          </a:p>
        </p:txBody>
      </p:sp>
    </p:spTree>
    <p:extLst>
      <p:ext uri="{BB962C8B-B14F-4D97-AF65-F5344CB8AC3E}">
        <p14:creationId xmlns:p14="http://schemas.microsoft.com/office/powerpoint/2010/main" val="37215731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6C279D41-304F-A649-9489-D123E38641AF}" type="slidenum">
              <a:rPr lang="en-US"/>
              <a:pPr>
                <a:defRPr/>
              </a:pPr>
              <a:t>‹#›</a:t>
            </a:fld>
            <a:endParaRPr lang="en-US"/>
          </a:p>
        </p:txBody>
      </p:sp>
    </p:spTree>
    <p:extLst>
      <p:ext uri="{BB962C8B-B14F-4D97-AF65-F5344CB8AC3E}">
        <p14:creationId xmlns:p14="http://schemas.microsoft.com/office/powerpoint/2010/main" val="28021601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82E8A59D-A6E4-704E-988E-0F92581344BF}" type="datetimeFigureOut">
              <a:rPr lang="de-DE"/>
              <a:pPr>
                <a:defRPr/>
              </a:pPr>
              <a:t>4/13/14</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FFD9CF7-95D3-1E44-B4F1-314F5E67EC3D}" type="slidenum">
              <a:rPr lang="de-DE"/>
              <a:pPr>
                <a:defRPr/>
              </a:pPr>
              <a:t>‹#›</a:t>
            </a:fld>
            <a:endParaRPr lang="de-DE"/>
          </a:p>
        </p:txBody>
      </p:sp>
    </p:spTree>
    <p:extLst>
      <p:ext uri="{BB962C8B-B14F-4D97-AF65-F5344CB8AC3E}">
        <p14:creationId xmlns:p14="http://schemas.microsoft.com/office/powerpoint/2010/main" val="27148602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6C2FB42E-0002-AC4C-86B8-B46B9CD46259}" type="datetimeFigureOut">
              <a:rPr lang="de-DE"/>
              <a:pPr>
                <a:defRPr/>
              </a:pPr>
              <a:t>4/13/14</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A49527BD-5026-8144-A9B2-8D41AD79D86E}" type="slidenum">
              <a:rPr lang="de-DE"/>
              <a:pPr>
                <a:defRPr/>
              </a:pPr>
              <a:t>‹#›</a:t>
            </a:fld>
            <a:endParaRPr lang="de-DE"/>
          </a:p>
        </p:txBody>
      </p:sp>
    </p:spTree>
    <p:extLst>
      <p:ext uri="{BB962C8B-B14F-4D97-AF65-F5344CB8AC3E}">
        <p14:creationId xmlns:p14="http://schemas.microsoft.com/office/powerpoint/2010/main" val="712158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6DBBD789-05A1-C647-8D0D-D329AADB44FF}" type="slidenum">
              <a:rPr lang="en-US"/>
              <a:pPr>
                <a:defRPr/>
              </a:pPr>
              <a:t>‹#›</a:t>
            </a:fld>
            <a:endParaRPr lang="en-US"/>
          </a:p>
        </p:txBody>
      </p:sp>
    </p:spTree>
    <p:extLst>
      <p:ext uri="{BB962C8B-B14F-4D97-AF65-F5344CB8AC3E}">
        <p14:creationId xmlns:p14="http://schemas.microsoft.com/office/powerpoint/2010/main" val="39585859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875A5C93-2A2F-7F4F-A6DE-656A85A682A1}" type="datetimeFigureOut">
              <a:rPr lang="de-DE"/>
              <a:pPr>
                <a:defRPr/>
              </a:pPr>
              <a:t>4/13/14</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A6538F12-E34F-2749-8E16-A50043DCAA28}" type="slidenum">
              <a:rPr lang="de-DE"/>
              <a:pPr>
                <a:defRPr/>
              </a:pPr>
              <a:t>‹#›</a:t>
            </a:fld>
            <a:endParaRPr lang="de-DE"/>
          </a:p>
        </p:txBody>
      </p:sp>
    </p:spTree>
    <p:extLst>
      <p:ext uri="{BB962C8B-B14F-4D97-AF65-F5344CB8AC3E}">
        <p14:creationId xmlns:p14="http://schemas.microsoft.com/office/powerpoint/2010/main" val="24454320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EC9F5361-10C9-5F48-BB4F-2DFECAB9C0E6}" type="datetimeFigureOut">
              <a:rPr lang="de-DE"/>
              <a:pPr>
                <a:defRPr/>
              </a:pPr>
              <a:t>4/13/14</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BEFD4B4-6E11-AC4D-AD4F-504BADD7CC79}" type="slidenum">
              <a:rPr lang="de-DE"/>
              <a:pPr>
                <a:defRPr/>
              </a:pPr>
              <a:t>‹#›</a:t>
            </a:fld>
            <a:endParaRPr lang="de-DE"/>
          </a:p>
        </p:txBody>
      </p:sp>
    </p:spTree>
    <p:extLst>
      <p:ext uri="{BB962C8B-B14F-4D97-AF65-F5344CB8AC3E}">
        <p14:creationId xmlns:p14="http://schemas.microsoft.com/office/powerpoint/2010/main" val="23181679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A4EC1DE-397E-A24F-B8E0-90CD2241C600}" type="datetimeFigureOut">
              <a:rPr lang="de-DE"/>
              <a:pPr>
                <a:defRPr/>
              </a:pPr>
              <a:t>4/13/14</a:t>
            </a:fld>
            <a:endParaRPr lang="de-DE"/>
          </a:p>
        </p:txBody>
      </p:sp>
      <p:sp>
        <p:nvSpPr>
          <p:cNvPr id="8" name="Fußzeilenplatzhalter 7"/>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9" name="Foliennummernplatzhalter 8"/>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C1DD8FA-8ACE-DB42-8DE8-2777B5FB140F}" type="slidenum">
              <a:rPr lang="de-DE"/>
              <a:pPr>
                <a:defRPr/>
              </a:pPr>
              <a:t>‹#›</a:t>
            </a:fld>
            <a:endParaRPr lang="de-DE"/>
          </a:p>
        </p:txBody>
      </p:sp>
    </p:spTree>
    <p:extLst>
      <p:ext uri="{BB962C8B-B14F-4D97-AF65-F5344CB8AC3E}">
        <p14:creationId xmlns:p14="http://schemas.microsoft.com/office/powerpoint/2010/main" val="25457049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50CCF1D1-E041-A44D-B16B-8552D61C7F9E}" type="datetimeFigureOut">
              <a:rPr lang="de-DE"/>
              <a:pPr>
                <a:defRPr/>
              </a:pPr>
              <a:t>4/13/14</a:t>
            </a:fld>
            <a:endParaRPr lang="de-DE"/>
          </a:p>
        </p:txBody>
      </p:sp>
      <p:sp>
        <p:nvSpPr>
          <p:cNvPr id="4" name="Fußzeilenplatzhalter 3"/>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5" name="Foliennummernplatzhalter 4"/>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51977230-FB20-4C49-9301-BB8C5C105ED6}" type="slidenum">
              <a:rPr lang="de-DE"/>
              <a:pPr>
                <a:defRPr/>
              </a:pPr>
              <a:t>‹#›</a:t>
            </a:fld>
            <a:endParaRPr lang="de-DE"/>
          </a:p>
        </p:txBody>
      </p:sp>
    </p:spTree>
    <p:extLst>
      <p:ext uri="{BB962C8B-B14F-4D97-AF65-F5344CB8AC3E}">
        <p14:creationId xmlns:p14="http://schemas.microsoft.com/office/powerpoint/2010/main" val="5280365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6B324C07-5DD6-0141-B8B1-CDEA80229D17}" type="datetimeFigureOut">
              <a:rPr lang="de-DE"/>
              <a:pPr>
                <a:defRPr/>
              </a:pPr>
              <a:t>4/13/14</a:t>
            </a:fld>
            <a:endParaRPr lang="de-DE"/>
          </a:p>
        </p:txBody>
      </p:sp>
      <p:sp>
        <p:nvSpPr>
          <p:cNvPr id="3" name="Fußzeilenplatzhalter 2"/>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4" name="Foliennummernplatzhalter 3"/>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2D1A25BB-D1C3-F54E-A5DE-5CD2AEB70A33}" type="slidenum">
              <a:rPr lang="de-DE"/>
              <a:pPr>
                <a:defRPr/>
              </a:pPr>
              <a:t>‹#›</a:t>
            </a:fld>
            <a:endParaRPr lang="de-DE"/>
          </a:p>
        </p:txBody>
      </p:sp>
    </p:spTree>
    <p:extLst>
      <p:ext uri="{BB962C8B-B14F-4D97-AF65-F5344CB8AC3E}">
        <p14:creationId xmlns:p14="http://schemas.microsoft.com/office/powerpoint/2010/main" val="16102555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FD83C32A-76AA-6B43-8AE8-796123BD09BE}" type="datetimeFigureOut">
              <a:rPr lang="de-DE"/>
              <a:pPr>
                <a:defRPr/>
              </a:pPr>
              <a:t>4/13/14</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C752B47-4C77-4140-AC43-2E8DC3985C68}" type="slidenum">
              <a:rPr lang="de-DE"/>
              <a:pPr>
                <a:defRPr/>
              </a:pPr>
              <a:t>‹#›</a:t>
            </a:fld>
            <a:endParaRPr lang="de-DE"/>
          </a:p>
        </p:txBody>
      </p:sp>
    </p:spTree>
    <p:extLst>
      <p:ext uri="{BB962C8B-B14F-4D97-AF65-F5344CB8AC3E}">
        <p14:creationId xmlns:p14="http://schemas.microsoft.com/office/powerpoint/2010/main" val="35445323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9CC1F65C-F2FB-C14A-A77A-69894C652C1D}" type="datetimeFigureOut">
              <a:rPr lang="de-DE"/>
              <a:pPr>
                <a:defRPr/>
              </a:pPr>
              <a:t>4/13/14</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1B866E91-E4E9-D242-957F-8DFB696E7E90}" type="slidenum">
              <a:rPr lang="de-DE"/>
              <a:pPr>
                <a:defRPr/>
              </a:pPr>
              <a:t>‹#›</a:t>
            </a:fld>
            <a:endParaRPr lang="de-DE"/>
          </a:p>
        </p:txBody>
      </p:sp>
    </p:spTree>
    <p:extLst>
      <p:ext uri="{BB962C8B-B14F-4D97-AF65-F5344CB8AC3E}">
        <p14:creationId xmlns:p14="http://schemas.microsoft.com/office/powerpoint/2010/main" val="33502298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E2275222-25DC-8349-AEC6-6C894F1B32B5}" type="datetimeFigureOut">
              <a:rPr lang="de-DE"/>
              <a:pPr>
                <a:defRPr/>
              </a:pPr>
              <a:t>4/13/14</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25C41231-5B71-E94D-A13F-6249108453E7}" type="slidenum">
              <a:rPr lang="de-DE"/>
              <a:pPr>
                <a:defRPr/>
              </a:pPr>
              <a:t>‹#›</a:t>
            </a:fld>
            <a:endParaRPr lang="de-DE"/>
          </a:p>
        </p:txBody>
      </p:sp>
    </p:spTree>
    <p:extLst>
      <p:ext uri="{BB962C8B-B14F-4D97-AF65-F5344CB8AC3E}">
        <p14:creationId xmlns:p14="http://schemas.microsoft.com/office/powerpoint/2010/main" val="25446973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BC74793-8600-654B-8DF1-20A5EC526FE4}" type="datetimeFigureOut">
              <a:rPr lang="de-DE"/>
              <a:pPr>
                <a:defRPr/>
              </a:pPr>
              <a:t>4/13/14</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729E7329-BBCF-AE48-88CB-96041C5F9069}" type="slidenum">
              <a:rPr lang="de-DE"/>
              <a:pPr>
                <a:defRPr/>
              </a:pPr>
              <a:t>‹#›</a:t>
            </a:fld>
            <a:endParaRPr lang="de-DE"/>
          </a:p>
        </p:txBody>
      </p:sp>
    </p:spTree>
    <p:extLst>
      <p:ext uri="{BB962C8B-B14F-4D97-AF65-F5344CB8AC3E}">
        <p14:creationId xmlns:p14="http://schemas.microsoft.com/office/powerpoint/2010/main" val="8908800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smtClean="0">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Arial" charset="0"/>
              </a:defRPr>
            </a:lvl1pPr>
          </a:lstStyle>
          <a:p>
            <a:pPr>
              <a:defRPr/>
            </a:pPr>
            <a:fld id="{DD5BF199-DDB4-4F40-AD15-97B9DDEA2F6F}" type="slidenum">
              <a:rPr lang="en-US"/>
              <a:pPr>
                <a:defRPr/>
              </a:pPr>
              <a:t>‹#›</a:t>
            </a:fld>
            <a:endParaRPr lang="en-US"/>
          </a:p>
        </p:txBody>
      </p:sp>
    </p:spTree>
    <p:extLst>
      <p:ext uri="{BB962C8B-B14F-4D97-AF65-F5344CB8AC3E}">
        <p14:creationId xmlns:p14="http://schemas.microsoft.com/office/powerpoint/2010/main" val="2538606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4594" indent="0">
              <a:buNone/>
              <a:defRPr sz="1200"/>
            </a:lvl2pPr>
            <a:lvl3pPr marL="909177" indent="0">
              <a:buNone/>
              <a:defRPr sz="1000"/>
            </a:lvl3pPr>
            <a:lvl4pPr marL="1363766" indent="0">
              <a:buNone/>
              <a:defRPr sz="900"/>
            </a:lvl4pPr>
            <a:lvl5pPr marL="1818351" indent="0">
              <a:buNone/>
              <a:defRPr sz="900"/>
            </a:lvl5pPr>
            <a:lvl6pPr marL="2272941" indent="0">
              <a:buNone/>
              <a:defRPr sz="900"/>
            </a:lvl6pPr>
            <a:lvl7pPr marL="2727525" indent="0">
              <a:buNone/>
              <a:defRPr sz="900"/>
            </a:lvl7pPr>
            <a:lvl8pPr marL="3182117" indent="0">
              <a:buNone/>
              <a:defRPr sz="900"/>
            </a:lvl8pPr>
            <a:lvl9pPr marL="363670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D4E556C-4C24-6749-8BEB-A43DB2126BF5}" type="slidenum">
              <a:rPr lang="en-US"/>
              <a:pPr>
                <a:defRPr/>
              </a:pPr>
              <a:t>‹#›</a:t>
            </a:fld>
            <a:endParaRPr lang="en-US"/>
          </a:p>
        </p:txBody>
      </p:sp>
    </p:spTree>
    <p:extLst>
      <p:ext uri="{BB962C8B-B14F-4D97-AF65-F5344CB8AC3E}">
        <p14:creationId xmlns:p14="http://schemas.microsoft.com/office/powerpoint/2010/main" val="21745368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smtClean="0">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Arial" charset="0"/>
              </a:defRPr>
            </a:lvl1pPr>
          </a:lstStyle>
          <a:p>
            <a:pPr>
              <a:defRPr/>
            </a:pPr>
            <a:fld id="{E11EC282-130C-EC4E-87E5-736D3650E9F9}" type="slidenum">
              <a:rPr lang="en-US"/>
              <a:pPr>
                <a:defRPr/>
              </a:pPr>
              <a:t>‹#›</a:t>
            </a:fld>
            <a:endParaRPr lang="en-US"/>
          </a:p>
        </p:txBody>
      </p:sp>
    </p:spTree>
    <p:extLst>
      <p:ext uri="{BB962C8B-B14F-4D97-AF65-F5344CB8AC3E}">
        <p14:creationId xmlns:p14="http://schemas.microsoft.com/office/powerpoint/2010/main" val="14308737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smtClean="0">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Arial" charset="0"/>
              </a:defRPr>
            </a:lvl1pPr>
          </a:lstStyle>
          <a:p>
            <a:pPr>
              <a:defRPr/>
            </a:pPr>
            <a:fld id="{5E5306E7-91B8-1140-AE43-D47967CA4EDB}" type="slidenum">
              <a:rPr lang="en-US"/>
              <a:pPr>
                <a:defRPr/>
              </a:pPr>
              <a:t>‹#›</a:t>
            </a:fld>
            <a:endParaRPr lang="en-US"/>
          </a:p>
        </p:txBody>
      </p:sp>
    </p:spTree>
    <p:extLst>
      <p:ext uri="{BB962C8B-B14F-4D97-AF65-F5344CB8AC3E}">
        <p14:creationId xmlns:p14="http://schemas.microsoft.com/office/powerpoint/2010/main" val="31413213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smtClean="0">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smtClean="0">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Arial" charset="0"/>
              </a:defRPr>
            </a:lvl1pPr>
          </a:lstStyle>
          <a:p>
            <a:pPr>
              <a:defRPr/>
            </a:pPr>
            <a:fld id="{C4920941-14D2-2E43-BCC7-FC8F940307B8}" type="slidenum">
              <a:rPr lang="en-US"/>
              <a:pPr>
                <a:defRPr/>
              </a:pPr>
              <a:t>‹#›</a:t>
            </a:fld>
            <a:endParaRPr lang="en-US"/>
          </a:p>
        </p:txBody>
      </p:sp>
    </p:spTree>
    <p:extLst>
      <p:ext uri="{BB962C8B-B14F-4D97-AF65-F5344CB8AC3E}">
        <p14:creationId xmlns:p14="http://schemas.microsoft.com/office/powerpoint/2010/main" val="15622011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smtClean="0">
                <a:latin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smtClean="0">
                <a:latin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atin typeface="Arial" charset="0"/>
              </a:defRPr>
            </a:lvl1pPr>
          </a:lstStyle>
          <a:p>
            <a:pPr>
              <a:defRPr/>
            </a:pPr>
            <a:fld id="{69B8D7E3-B4D5-0746-B39A-151FE9783684}" type="slidenum">
              <a:rPr lang="en-US"/>
              <a:pPr>
                <a:defRPr/>
              </a:pPr>
              <a:t>‹#›</a:t>
            </a:fld>
            <a:endParaRPr lang="en-US"/>
          </a:p>
        </p:txBody>
      </p:sp>
    </p:spTree>
    <p:extLst>
      <p:ext uri="{BB962C8B-B14F-4D97-AF65-F5344CB8AC3E}">
        <p14:creationId xmlns:p14="http://schemas.microsoft.com/office/powerpoint/2010/main" val="24439353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smtClean="0">
                <a:latin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smtClean="0">
                <a:latin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atin typeface="Arial" charset="0"/>
              </a:defRPr>
            </a:lvl1pPr>
          </a:lstStyle>
          <a:p>
            <a:pPr>
              <a:defRPr/>
            </a:pPr>
            <a:fld id="{4FB66A82-509E-A944-819D-0ED1C8CE0BAB}" type="slidenum">
              <a:rPr lang="en-US"/>
              <a:pPr>
                <a:defRPr/>
              </a:pPr>
              <a:t>‹#›</a:t>
            </a:fld>
            <a:endParaRPr lang="en-US"/>
          </a:p>
        </p:txBody>
      </p:sp>
    </p:spTree>
    <p:extLst>
      <p:ext uri="{BB962C8B-B14F-4D97-AF65-F5344CB8AC3E}">
        <p14:creationId xmlns:p14="http://schemas.microsoft.com/office/powerpoint/2010/main" val="27827990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mtClean="0">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smtClean="0">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atin typeface="Arial" charset="0"/>
              </a:defRPr>
            </a:lvl1pPr>
          </a:lstStyle>
          <a:p>
            <a:pPr>
              <a:defRPr/>
            </a:pPr>
            <a:fld id="{ED98642F-2E12-924B-936C-6A2B46563653}" type="slidenum">
              <a:rPr lang="en-US"/>
              <a:pPr>
                <a:defRPr/>
              </a:pPr>
              <a:t>‹#›</a:t>
            </a:fld>
            <a:endParaRPr lang="en-US"/>
          </a:p>
        </p:txBody>
      </p:sp>
    </p:spTree>
    <p:extLst>
      <p:ext uri="{BB962C8B-B14F-4D97-AF65-F5344CB8AC3E}">
        <p14:creationId xmlns:p14="http://schemas.microsoft.com/office/powerpoint/2010/main" val="18791206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smtClean="0">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smtClean="0">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Arial" charset="0"/>
              </a:defRPr>
            </a:lvl1pPr>
          </a:lstStyle>
          <a:p>
            <a:pPr>
              <a:defRPr/>
            </a:pPr>
            <a:fld id="{1006B3BF-AA4E-E54C-965F-7A0A7190038D}" type="slidenum">
              <a:rPr lang="en-US"/>
              <a:pPr>
                <a:defRPr/>
              </a:pPr>
              <a:t>‹#›</a:t>
            </a:fld>
            <a:endParaRPr lang="en-US"/>
          </a:p>
        </p:txBody>
      </p:sp>
    </p:spTree>
    <p:extLst>
      <p:ext uri="{BB962C8B-B14F-4D97-AF65-F5344CB8AC3E}">
        <p14:creationId xmlns:p14="http://schemas.microsoft.com/office/powerpoint/2010/main" val="38978508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smtClean="0">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smtClean="0">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Arial" charset="0"/>
              </a:defRPr>
            </a:lvl1pPr>
          </a:lstStyle>
          <a:p>
            <a:pPr>
              <a:defRPr/>
            </a:pPr>
            <a:fld id="{C74569B9-AA46-7143-A85F-0A4AE1EC1342}" type="slidenum">
              <a:rPr lang="en-US"/>
              <a:pPr>
                <a:defRPr/>
              </a:pPr>
              <a:t>‹#›</a:t>
            </a:fld>
            <a:endParaRPr lang="en-US"/>
          </a:p>
        </p:txBody>
      </p:sp>
    </p:spTree>
    <p:extLst>
      <p:ext uri="{BB962C8B-B14F-4D97-AF65-F5344CB8AC3E}">
        <p14:creationId xmlns:p14="http://schemas.microsoft.com/office/powerpoint/2010/main" val="32073023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smtClean="0">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Arial" charset="0"/>
              </a:defRPr>
            </a:lvl1pPr>
          </a:lstStyle>
          <a:p>
            <a:pPr>
              <a:defRPr/>
            </a:pPr>
            <a:fld id="{912C9C26-913E-F549-8D1F-FFBB462749EC}" type="slidenum">
              <a:rPr lang="en-US"/>
              <a:pPr>
                <a:defRPr/>
              </a:pPr>
              <a:t>‹#›</a:t>
            </a:fld>
            <a:endParaRPr lang="en-US"/>
          </a:p>
        </p:txBody>
      </p:sp>
    </p:spTree>
    <p:extLst>
      <p:ext uri="{BB962C8B-B14F-4D97-AF65-F5344CB8AC3E}">
        <p14:creationId xmlns:p14="http://schemas.microsoft.com/office/powerpoint/2010/main" val="42424668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smtClean="0">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Arial" charset="0"/>
              </a:defRPr>
            </a:lvl1pPr>
          </a:lstStyle>
          <a:p>
            <a:pPr>
              <a:defRPr/>
            </a:pPr>
            <a:fld id="{B9CE7462-69C2-AC4E-87F1-672575C29D47}" type="slidenum">
              <a:rPr lang="en-US"/>
              <a:pPr>
                <a:defRPr/>
              </a:pPr>
              <a:t>‹#›</a:t>
            </a:fld>
            <a:endParaRPr lang="en-US"/>
          </a:p>
        </p:txBody>
      </p:sp>
    </p:spTree>
    <p:extLst>
      <p:ext uri="{BB962C8B-B14F-4D97-AF65-F5344CB8AC3E}">
        <p14:creationId xmlns:p14="http://schemas.microsoft.com/office/powerpoint/2010/main" val="687958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594" indent="0">
              <a:buNone/>
              <a:defRPr sz="2800"/>
            </a:lvl2pPr>
            <a:lvl3pPr marL="909177" indent="0">
              <a:buNone/>
              <a:defRPr sz="2400"/>
            </a:lvl3pPr>
            <a:lvl4pPr marL="1363766" indent="0">
              <a:buNone/>
              <a:defRPr sz="2000"/>
            </a:lvl4pPr>
            <a:lvl5pPr marL="1818351" indent="0">
              <a:buNone/>
              <a:defRPr sz="2000"/>
            </a:lvl5pPr>
            <a:lvl6pPr marL="2272941" indent="0">
              <a:buNone/>
              <a:defRPr sz="2000"/>
            </a:lvl6pPr>
            <a:lvl7pPr marL="2727525" indent="0">
              <a:buNone/>
              <a:defRPr sz="2000"/>
            </a:lvl7pPr>
            <a:lvl8pPr marL="3182117" indent="0">
              <a:buNone/>
              <a:defRPr sz="2000"/>
            </a:lvl8pPr>
            <a:lvl9pPr marL="363670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594" indent="0">
              <a:buNone/>
              <a:defRPr sz="1200"/>
            </a:lvl2pPr>
            <a:lvl3pPr marL="909177" indent="0">
              <a:buNone/>
              <a:defRPr sz="1000"/>
            </a:lvl3pPr>
            <a:lvl4pPr marL="1363766" indent="0">
              <a:buNone/>
              <a:defRPr sz="900"/>
            </a:lvl4pPr>
            <a:lvl5pPr marL="1818351" indent="0">
              <a:buNone/>
              <a:defRPr sz="900"/>
            </a:lvl5pPr>
            <a:lvl6pPr marL="2272941" indent="0">
              <a:buNone/>
              <a:defRPr sz="900"/>
            </a:lvl6pPr>
            <a:lvl7pPr marL="2727525" indent="0">
              <a:buNone/>
              <a:defRPr sz="900"/>
            </a:lvl7pPr>
            <a:lvl8pPr marL="3182117" indent="0">
              <a:buNone/>
              <a:defRPr sz="900"/>
            </a:lvl8pPr>
            <a:lvl9pPr marL="363670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8BF079C-0C5E-FD47-8D19-4E76D7216473}" type="slidenum">
              <a:rPr lang="en-US"/>
              <a:pPr>
                <a:defRPr/>
              </a:pPr>
              <a:t>‹#›</a:t>
            </a:fld>
            <a:endParaRPr lang="en-US"/>
          </a:p>
        </p:txBody>
      </p:sp>
    </p:spTree>
    <p:extLst>
      <p:ext uri="{BB962C8B-B14F-4D97-AF65-F5344CB8AC3E}">
        <p14:creationId xmlns:p14="http://schemas.microsoft.com/office/powerpoint/2010/main" val="22189567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8DC32E1-EB46-5D4B-A493-ABA4DE206A8A}" type="slidenum">
              <a:rPr lang="en-US"/>
              <a:pPr>
                <a:defRPr/>
              </a:pPr>
              <a:t>‹#›</a:t>
            </a:fld>
            <a:endParaRPr lang="en-US"/>
          </a:p>
        </p:txBody>
      </p:sp>
    </p:spTree>
    <p:extLst>
      <p:ext uri="{BB962C8B-B14F-4D97-AF65-F5344CB8AC3E}">
        <p14:creationId xmlns:p14="http://schemas.microsoft.com/office/powerpoint/2010/main" val="21262878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07AD41-F1F9-9E4E-9B5B-CE6119DDF759}" type="slidenum">
              <a:rPr lang="en-US"/>
              <a:pPr>
                <a:defRPr/>
              </a:pPr>
              <a:t>‹#›</a:t>
            </a:fld>
            <a:endParaRPr lang="en-US"/>
          </a:p>
        </p:txBody>
      </p:sp>
    </p:spTree>
    <p:extLst>
      <p:ext uri="{BB962C8B-B14F-4D97-AF65-F5344CB8AC3E}">
        <p14:creationId xmlns:p14="http://schemas.microsoft.com/office/powerpoint/2010/main" val="38854607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19E49FD-3393-894E-8BF4-72B525D47C76}" type="datetimeFigureOut">
              <a:rPr lang="en-US"/>
              <a:pPr>
                <a:defRPr/>
              </a:pPr>
              <a:t>4/13/14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5D4A59A-0265-0549-B5E7-2581FE529BD4}" type="slidenum">
              <a:rPr lang="en-US"/>
              <a:pPr>
                <a:defRPr/>
              </a:pPr>
              <a:t>‹#›</a:t>
            </a:fld>
            <a:endParaRPr lang="en-US"/>
          </a:p>
        </p:txBody>
      </p:sp>
    </p:spTree>
    <p:extLst>
      <p:ext uri="{BB962C8B-B14F-4D97-AF65-F5344CB8AC3E}">
        <p14:creationId xmlns:p14="http://schemas.microsoft.com/office/powerpoint/2010/main" val="1150124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4808649-7D2B-C443-B1AB-50CEA1356249}" type="datetimeFigureOut">
              <a:rPr lang="en-US"/>
              <a:pPr>
                <a:defRPr/>
              </a:pPr>
              <a:t>4/13/14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29F165C-1229-714D-9A5C-F4D1263677E9}" type="slidenum">
              <a:rPr lang="en-US"/>
              <a:pPr>
                <a:defRPr/>
              </a:pPr>
              <a:t>‹#›</a:t>
            </a:fld>
            <a:endParaRPr lang="en-US"/>
          </a:p>
        </p:txBody>
      </p:sp>
    </p:spTree>
    <p:extLst>
      <p:ext uri="{BB962C8B-B14F-4D97-AF65-F5344CB8AC3E}">
        <p14:creationId xmlns:p14="http://schemas.microsoft.com/office/powerpoint/2010/main" val="10041396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169FC6D-1978-064F-840C-7EE811E39335}" type="slidenum">
              <a:rPr lang="en-US"/>
              <a:pPr>
                <a:defRPr/>
              </a:pPr>
              <a:t>‹#›</a:t>
            </a:fld>
            <a:endParaRPr lang="en-US"/>
          </a:p>
        </p:txBody>
      </p:sp>
    </p:spTree>
    <p:extLst>
      <p:ext uri="{BB962C8B-B14F-4D97-AF65-F5344CB8AC3E}">
        <p14:creationId xmlns:p14="http://schemas.microsoft.com/office/powerpoint/2010/main" val="8085785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8D4154-99C0-BB49-9277-DB570062B93E}" type="slidenum">
              <a:rPr lang="en-US"/>
              <a:pPr>
                <a:defRPr/>
              </a:pPr>
              <a:t>‹#›</a:t>
            </a:fld>
            <a:endParaRPr lang="en-US"/>
          </a:p>
        </p:txBody>
      </p:sp>
    </p:spTree>
    <p:extLst>
      <p:ext uri="{BB962C8B-B14F-4D97-AF65-F5344CB8AC3E}">
        <p14:creationId xmlns:p14="http://schemas.microsoft.com/office/powerpoint/2010/main" val="19642258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BEEBBD-C92F-B144-8F5C-4607820D8A75}" type="slidenum">
              <a:rPr lang="en-US"/>
              <a:pPr>
                <a:defRPr/>
              </a:pPr>
              <a:t>‹#›</a:t>
            </a:fld>
            <a:endParaRPr lang="en-US"/>
          </a:p>
        </p:txBody>
      </p:sp>
    </p:spTree>
    <p:extLst>
      <p:ext uri="{BB962C8B-B14F-4D97-AF65-F5344CB8AC3E}">
        <p14:creationId xmlns:p14="http://schemas.microsoft.com/office/powerpoint/2010/main" val="4577158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33" indent="0" algn="ctr">
              <a:buNone/>
              <a:defRPr/>
            </a:lvl2pPr>
            <a:lvl3pPr marL="913865" indent="0" algn="ctr">
              <a:buNone/>
              <a:defRPr/>
            </a:lvl3pPr>
            <a:lvl4pPr marL="1370799" indent="0" algn="ctr">
              <a:buNone/>
              <a:defRPr/>
            </a:lvl4pPr>
            <a:lvl5pPr marL="1827731" indent="0" algn="ctr">
              <a:buNone/>
              <a:defRPr/>
            </a:lvl5pPr>
            <a:lvl6pPr marL="2284665" indent="0" algn="ctr">
              <a:buNone/>
              <a:defRPr/>
            </a:lvl6pPr>
            <a:lvl7pPr marL="2741596" indent="0" algn="ctr">
              <a:buNone/>
              <a:defRPr/>
            </a:lvl7pPr>
            <a:lvl8pPr marL="3198530" indent="0" algn="ctr">
              <a:buNone/>
              <a:defRPr/>
            </a:lvl8pPr>
            <a:lvl9pPr marL="365546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9B0F8B19-28CC-6045-BD13-4BD91A9E9F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3645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2E6FFC96-DF0D-E843-A9A8-721C3BA8EA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62598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D70A94D3-DA48-3D48-8EE6-2B1C36E0AA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939261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theme" Target="../theme/theme10.xml"/><Relationship Id="rId1" Type="http://schemas.openxmlformats.org/officeDocument/2006/relationships/slideLayout" Target="../slideLayouts/slideLayout90.xml"/><Relationship Id="rId2"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96.xml"/><Relationship Id="rId4" Type="http://schemas.openxmlformats.org/officeDocument/2006/relationships/theme" Target="../theme/theme11.xml"/><Relationship Id="rId1" Type="http://schemas.openxmlformats.org/officeDocument/2006/relationships/slideLayout" Target="../slideLayouts/slideLayout94.xml"/><Relationship Id="rId2" Type="http://schemas.openxmlformats.org/officeDocument/2006/relationships/slideLayout" Target="../slideLayouts/slideLayout95.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theme" Target="../theme/theme12.xml"/><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4.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5.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6.xml"/><Relationship Id="rId13" Type="http://schemas.openxmlformats.org/officeDocument/2006/relationships/image" Target="../media/image1.jpe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7.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8.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9.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917" tIns="45462" rIns="90917" bIns="45462"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917" tIns="45462" rIns="90917" bIns="4546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17" tIns="45462" rIns="90917" bIns="45462"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17" tIns="45462" rIns="90917" bIns="45462"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17" tIns="45462" rIns="90917" bIns="45462" numCol="1" anchor="t" anchorCtr="0" compatLnSpc="1">
            <a:prstTxWarp prst="textNoShape">
              <a:avLst/>
            </a:prstTxWarp>
          </a:bodyPr>
          <a:lstStyle>
            <a:lvl1pPr algn="r">
              <a:defRPr sz="1400" b="0">
                <a:solidFill>
                  <a:srgbClr val="000000"/>
                </a:solidFill>
                <a:latin typeface="Times New Roman" charset="0"/>
                <a:ea typeface="+mn-ea"/>
                <a:cs typeface="+mn-cs"/>
              </a:defRPr>
            </a:lvl1pPr>
          </a:lstStyle>
          <a:p>
            <a:pPr>
              <a:defRPr/>
            </a:pPr>
            <a:fld id="{53C1173C-EBC5-D34F-B5D7-EFC24DA5C12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84" r:id="rId1"/>
    <p:sldLayoutId id="2147484585" r:id="rId2"/>
    <p:sldLayoutId id="2147484586" r:id="rId3"/>
    <p:sldLayoutId id="2147484587" r:id="rId4"/>
    <p:sldLayoutId id="2147484588" r:id="rId5"/>
    <p:sldLayoutId id="2147484589" r:id="rId6"/>
    <p:sldLayoutId id="2147484590" r:id="rId7"/>
    <p:sldLayoutId id="2147484591" r:id="rId8"/>
    <p:sldLayoutId id="2147484592" r:id="rId9"/>
    <p:sldLayoutId id="2147484593" r:id="rId10"/>
    <p:sldLayoutId id="214748459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4594" algn="ctr" rtl="0" fontAlgn="base">
        <a:spcBef>
          <a:spcPct val="0"/>
        </a:spcBef>
        <a:spcAft>
          <a:spcPct val="0"/>
        </a:spcAft>
        <a:defRPr sz="4400">
          <a:solidFill>
            <a:schemeClr val="tx2"/>
          </a:solidFill>
          <a:latin typeface="Times New Roman" charset="0"/>
        </a:defRPr>
      </a:lvl6pPr>
      <a:lvl7pPr marL="909177" algn="ctr" rtl="0" fontAlgn="base">
        <a:spcBef>
          <a:spcPct val="0"/>
        </a:spcBef>
        <a:spcAft>
          <a:spcPct val="0"/>
        </a:spcAft>
        <a:defRPr sz="4400">
          <a:solidFill>
            <a:schemeClr val="tx2"/>
          </a:solidFill>
          <a:latin typeface="Times New Roman" charset="0"/>
        </a:defRPr>
      </a:lvl7pPr>
      <a:lvl8pPr marL="1363766" algn="ctr" rtl="0" fontAlgn="base">
        <a:spcBef>
          <a:spcPct val="0"/>
        </a:spcBef>
        <a:spcAft>
          <a:spcPct val="0"/>
        </a:spcAft>
        <a:defRPr sz="4400">
          <a:solidFill>
            <a:schemeClr val="tx2"/>
          </a:solidFill>
          <a:latin typeface="Times New Roman" charset="0"/>
        </a:defRPr>
      </a:lvl8pPr>
      <a:lvl9pPr marL="1818351" algn="ctr" rtl="0" fontAlgn="base">
        <a:spcBef>
          <a:spcPct val="0"/>
        </a:spcBef>
        <a:spcAft>
          <a:spcPct val="0"/>
        </a:spcAft>
        <a:defRPr sz="4400">
          <a:solidFill>
            <a:schemeClr val="tx2"/>
          </a:solidFill>
          <a:latin typeface="Times New Roman" charset="0"/>
        </a:defRPr>
      </a:lvl9pPr>
    </p:titleStyle>
    <p:bodyStyle>
      <a:lvl1pPr marL="338025" indent="-33802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36059" indent="-281157" algn="l" rtl="0" eaLnBrk="0" fontAlgn="base" hangingPunct="0">
        <a:spcBef>
          <a:spcPct val="20000"/>
        </a:spcBef>
        <a:spcAft>
          <a:spcPct val="0"/>
        </a:spcAft>
        <a:buChar char="–"/>
        <a:defRPr sz="2800">
          <a:solidFill>
            <a:schemeClr val="tx1"/>
          </a:solidFill>
          <a:latin typeface="+mn-lt"/>
          <a:ea typeface="ＭＳ Ｐゴシック" charset="-128"/>
        </a:defRPr>
      </a:lvl2pPr>
      <a:lvl3pPr marL="1134112" indent="-224302" algn="l" rtl="0" eaLnBrk="0" fontAlgn="base" hangingPunct="0">
        <a:spcBef>
          <a:spcPct val="20000"/>
        </a:spcBef>
        <a:spcAft>
          <a:spcPct val="0"/>
        </a:spcAft>
        <a:buChar char="•"/>
        <a:defRPr sz="2400">
          <a:solidFill>
            <a:schemeClr val="tx1"/>
          </a:solidFill>
          <a:latin typeface="+mn-lt"/>
          <a:ea typeface="ＭＳ Ｐゴシック" charset="-128"/>
        </a:defRPr>
      </a:lvl3pPr>
      <a:lvl4pPr marL="1589012" indent="-224302" algn="l" rtl="0" eaLnBrk="0" fontAlgn="base" hangingPunct="0">
        <a:spcBef>
          <a:spcPct val="20000"/>
        </a:spcBef>
        <a:spcAft>
          <a:spcPct val="0"/>
        </a:spcAft>
        <a:buChar char="–"/>
        <a:defRPr sz="2000">
          <a:solidFill>
            <a:schemeClr val="tx1"/>
          </a:solidFill>
          <a:latin typeface="+mn-lt"/>
          <a:ea typeface="ＭＳ Ｐゴシック" charset="-128"/>
        </a:defRPr>
      </a:lvl4pPr>
      <a:lvl5pPr marL="2043922" indent="-224302" algn="l" rtl="0" eaLnBrk="0" fontAlgn="base" hangingPunct="0">
        <a:spcBef>
          <a:spcPct val="20000"/>
        </a:spcBef>
        <a:spcAft>
          <a:spcPct val="0"/>
        </a:spcAft>
        <a:buChar char="»"/>
        <a:defRPr sz="2000">
          <a:solidFill>
            <a:schemeClr val="tx1"/>
          </a:solidFill>
          <a:latin typeface="+mn-lt"/>
          <a:ea typeface="ＭＳ Ｐゴシック" charset="-128"/>
        </a:defRPr>
      </a:lvl5pPr>
      <a:lvl6pPr marL="2500233" indent="-227311" algn="l" rtl="0" fontAlgn="base">
        <a:spcBef>
          <a:spcPct val="20000"/>
        </a:spcBef>
        <a:spcAft>
          <a:spcPct val="0"/>
        </a:spcAft>
        <a:buChar char="»"/>
        <a:defRPr sz="2000">
          <a:solidFill>
            <a:schemeClr val="tx1"/>
          </a:solidFill>
          <a:latin typeface="+mn-lt"/>
          <a:ea typeface="ＭＳ Ｐゴシック" charset="-128"/>
        </a:defRPr>
      </a:lvl6pPr>
      <a:lvl7pPr marL="2954824" indent="-227311" algn="l" rtl="0" fontAlgn="base">
        <a:spcBef>
          <a:spcPct val="20000"/>
        </a:spcBef>
        <a:spcAft>
          <a:spcPct val="0"/>
        </a:spcAft>
        <a:buChar char="»"/>
        <a:defRPr sz="2000">
          <a:solidFill>
            <a:schemeClr val="tx1"/>
          </a:solidFill>
          <a:latin typeface="+mn-lt"/>
          <a:ea typeface="ＭＳ Ｐゴシック" charset="-128"/>
        </a:defRPr>
      </a:lvl7pPr>
      <a:lvl8pPr marL="3409409" indent="-227311" algn="l" rtl="0" fontAlgn="base">
        <a:spcBef>
          <a:spcPct val="20000"/>
        </a:spcBef>
        <a:spcAft>
          <a:spcPct val="0"/>
        </a:spcAft>
        <a:buChar char="»"/>
        <a:defRPr sz="2000">
          <a:solidFill>
            <a:schemeClr val="tx1"/>
          </a:solidFill>
          <a:latin typeface="+mn-lt"/>
          <a:ea typeface="ＭＳ Ｐゴシック" charset="-128"/>
        </a:defRPr>
      </a:lvl8pPr>
      <a:lvl9pPr marL="3863996" indent="-227311"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4594" rtl="0" eaLnBrk="1" latinLnBrk="0" hangingPunct="1">
        <a:defRPr sz="1800" kern="1200">
          <a:solidFill>
            <a:schemeClr val="tx1"/>
          </a:solidFill>
          <a:latin typeface="+mn-lt"/>
          <a:ea typeface="+mn-ea"/>
          <a:cs typeface="+mn-cs"/>
        </a:defRPr>
      </a:lvl1pPr>
      <a:lvl2pPr marL="454594" algn="l" defTabSz="454594" rtl="0" eaLnBrk="1" latinLnBrk="0" hangingPunct="1">
        <a:defRPr sz="1800" kern="1200">
          <a:solidFill>
            <a:schemeClr val="tx1"/>
          </a:solidFill>
          <a:latin typeface="+mn-lt"/>
          <a:ea typeface="+mn-ea"/>
          <a:cs typeface="+mn-cs"/>
        </a:defRPr>
      </a:lvl2pPr>
      <a:lvl3pPr marL="909177" algn="l" defTabSz="454594" rtl="0" eaLnBrk="1" latinLnBrk="0" hangingPunct="1">
        <a:defRPr sz="1800" kern="1200">
          <a:solidFill>
            <a:schemeClr val="tx1"/>
          </a:solidFill>
          <a:latin typeface="+mn-lt"/>
          <a:ea typeface="+mn-ea"/>
          <a:cs typeface="+mn-cs"/>
        </a:defRPr>
      </a:lvl3pPr>
      <a:lvl4pPr marL="1363766" algn="l" defTabSz="454594" rtl="0" eaLnBrk="1" latinLnBrk="0" hangingPunct="1">
        <a:defRPr sz="1800" kern="1200">
          <a:solidFill>
            <a:schemeClr val="tx1"/>
          </a:solidFill>
          <a:latin typeface="+mn-lt"/>
          <a:ea typeface="+mn-ea"/>
          <a:cs typeface="+mn-cs"/>
        </a:defRPr>
      </a:lvl4pPr>
      <a:lvl5pPr marL="1818351" algn="l" defTabSz="454594" rtl="0" eaLnBrk="1" latinLnBrk="0" hangingPunct="1">
        <a:defRPr sz="1800" kern="1200">
          <a:solidFill>
            <a:schemeClr val="tx1"/>
          </a:solidFill>
          <a:latin typeface="+mn-lt"/>
          <a:ea typeface="+mn-ea"/>
          <a:cs typeface="+mn-cs"/>
        </a:defRPr>
      </a:lvl5pPr>
      <a:lvl6pPr marL="2272941" algn="l" defTabSz="454594" rtl="0" eaLnBrk="1" latinLnBrk="0" hangingPunct="1">
        <a:defRPr sz="1800" kern="1200">
          <a:solidFill>
            <a:schemeClr val="tx1"/>
          </a:solidFill>
          <a:latin typeface="+mn-lt"/>
          <a:ea typeface="+mn-ea"/>
          <a:cs typeface="+mn-cs"/>
        </a:defRPr>
      </a:lvl6pPr>
      <a:lvl7pPr marL="2727525" algn="l" defTabSz="454594" rtl="0" eaLnBrk="1" latinLnBrk="0" hangingPunct="1">
        <a:defRPr sz="1800" kern="1200">
          <a:solidFill>
            <a:schemeClr val="tx1"/>
          </a:solidFill>
          <a:latin typeface="+mn-lt"/>
          <a:ea typeface="+mn-ea"/>
          <a:cs typeface="+mn-cs"/>
        </a:defRPr>
      </a:lvl7pPr>
      <a:lvl8pPr marL="3182117" algn="l" defTabSz="454594" rtl="0" eaLnBrk="1" latinLnBrk="0" hangingPunct="1">
        <a:defRPr sz="1800" kern="1200">
          <a:solidFill>
            <a:schemeClr val="tx1"/>
          </a:solidFill>
          <a:latin typeface="+mn-lt"/>
          <a:ea typeface="+mn-ea"/>
          <a:cs typeface="+mn-cs"/>
        </a:defRPr>
      </a:lvl8pPr>
      <a:lvl9pPr marL="3636701" algn="l" defTabSz="45459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b="0">
                <a:solidFill>
                  <a:srgbClr val="000000"/>
                </a:solidFill>
              </a:defRPr>
            </a:lvl1pPr>
          </a:lstStyle>
          <a:p>
            <a:pPr>
              <a:defRPr/>
            </a:pPr>
            <a:endParaRPr lang="en-US">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b="0">
                <a:solidFill>
                  <a:srgbClr val="000000"/>
                </a:solidFill>
              </a:defRPr>
            </a:lvl1pPr>
          </a:lstStyle>
          <a:p>
            <a:pPr>
              <a:defRPr/>
            </a:pPr>
            <a:endParaRPr lang="en-US">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b="0">
                <a:solidFill>
                  <a:srgbClr val="000000"/>
                </a:solidFill>
              </a:defRPr>
            </a:lvl1pPr>
          </a:lstStyle>
          <a:p>
            <a:pPr>
              <a:defRPr/>
            </a:pPr>
            <a:fld id="{DA26BE4D-84A6-3343-A9F2-82300746A2E1}" type="slidenum">
              <a:rPr lang="en-US">
                <a:latin typeface="Times New Roman" charset="0"/>
              </a:rPr>
              <a:pPr>
                <a:defRPr/>
              </a:pPr>
              <a:t>‹#›</a:t>
            </a:fld>
            <a:endParaRPr lang="en-US">
              <a:latin typeface="Times New Roman" charset="0"/>
            </a:endParaRPr>
          </a:p>
        </p:txBody>
      </p:sp>
    </p:spTree>
    <p:extLst>
      <p:ext uri="{BB962C8B-B14F-4D97-AF65-F5344CB8AC3E}">
        <p14:creationId xmlns:p14="http://schemas.microsoft.com/office/powerpoint/2010/main" val="272190776"/>
      </p:ext>
    </p:extLst>
  </p:cSld>
  <p:clrMap bg1="lt1" tx1="dk1" bg2="lt2" tx2="dk2" accent1="accent1" accent2="accent2" accent3="accent3" accent4="accent4" accent5="accent5" accent6="accent6" hlink="hlink" folHlink="folHlink"/>
  <p:sldLayoutIdLst>
    <p:sldLayoutId id="2147484966" r:id="rId1"/>
    <p:sldLayoutId id="2147484967" r:id="rId2"/>
    <p:sldLayoutId id="2147484968" r:id="rId3"/>
    <p:sldLayoutId id="2147484969" r:id="rId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146" algn="ctr" rtl="0" fontAlgn="base">
        <a:spcBef>
          <a:spcPct val="0"/>
        </a:spcBef>
        <a:spcAft>
          <a:spcPct val="0"/>
        </a:spcAft>
        <a:defRPr sz="4400">
          <a:solidFill>
            <a:schemeClr val="tx2"/>
          </a:solidFill>
          <a:latin typeface="Times New Roman" charset="0"/>
        </a:defRPr>
      </a:lvl6pPr>
      <a:lvl7pPr marL="914293" algn="ctr" rtl="0" fontAlgn="base">
        <a:spcBef>
          <a:spcPct val="0"/>
        </a:spcBef>
        <a:spcAft>
          <a:spcPct val="0"/>
        </a:spcAft>
        <a:defRPr sz="4400">
          <a:solidFill>
            <a:schemeClr val="tx2"/>
          </a:solidFill>
          <a:latin typeface="Times New Roman" charset="0"/>
        </a:defRPr>
      </a:lvl7pPr>
      <a:lvl8pPr marL="1371440" algn="ctr" rtl="0" fontAlgn="base">
        <a:spcBef>
          <a:spcPct val="0"/>
        </a:spcBef>
        <a:spcAft>
          <a:spcPct val="0"/>
        </a:spcAft>
        <a:defRPr sz="4400">
          <a:solidFill>
            <a:schemeClr val="tx2"/>
          </a:solidFill>
          <a:latin typeface="Times New Roman" charset="0"/>
        </a:defRPr>
      </a:lvl8pPr>
      <a:lvl9pPr marL="1828586" algn="ctr" rtl="0" fontAlgn="base">
        <a:spcBef>
          <a:spcPct val="0"/>
        </a:spcBef>
        <a:spcAft>
          <a:spcPct val="0"/>
        </a:spcAft>
        <a:defRPr sz="4400">
          <a:solidFill>
            <a:schemeClr val="tx2"/>
          </a:solidFill>
          <a:latin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4306" indent="-228573" algn="l" rtl="0" fontAlgn="base">
        <a:spcBef>
          <a:spcPct val="20000"/>
        </a:spcBef>
        <a:spcAft>
          <a:spcPct val="0"/>
        </a:spcAft>
        <a:buChar char="»"/>
        <a:defRPr sz="2000">
          <a:solidFill>
            <a:schemeClr val="tx1"/>
          </a:solidFill>
          <a:latin typeface="+mn-lt"/>
          <a:ea typeface="ＭＳ Ｐゴシック" charset="-128"/>
        </a:defRPr>
      </a:lvl6pPr>
      <a:lvl7pPr marL="2971453" indent="-228573" algn="l" rtl="0" fontAlgn="base">
        <a:spcBef>
          <a:spcPct val="20000"/>
        </a:spcBef>
        <a:spcAft>
          <a:spcPct val="0"/>
        </a:spcAft>
        <a:buChar char="»"/>
        <a:defRPr sz="2000">
          <a:solidFill>
            <a:schemeClr val="tx1"/>
          </a:solidFill>
          <a:latin typeface="+mn-lt"/>
          <a:ea typeface="ＭＳ Ｐゴシック" charset="-128"/>
        </a:defRPr>
      </a:lvl7pPr>
      <a:lvl8pPr marL="3428599" indent="-228573" algn="l" rtl="0" fontAlgn="base">
        <a:spcBef>
          <a:spcPct val="20000"/>
        </a:spcBef>
        <a:spcAft>
          <a:spcPct val="0"/>
        </a:spcAft>
        <a:buChar char="»"/>
        <a:defRPr sz="2000">
          <a:solidFill>
            <a:schemeClr val="tx1"/>
          </a:solidFill>
          <a:latin typeface="+mn-lt"/>
          <a:ea typeface="ＭＳ Ｐゴシック" charset="-128"/>
        </a:defRPr>
      </a:lvl8pPr>
      <a:lvl9pPr marL="3885746" indent="-22857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b="0">
                <a:solidFill>
                  <a:srgbClr val="000000"/>
                </a:solidFill>
              </a:defRPr>
            </a:lvl1pPr>
          </a:lstStyle>
          <a:p>
            <a:pPr>
              <a:defRPr/>
            </a:pPr>
            <a:endParaRPr lang="en-US">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b="0">
                <a:solidFill>
                  <a:srgbClr val="000000"/>
                </a:solidFill>
              </a:defRPr>
            </a:lvl1pPr>
          </a:lstStyle>
          <a:p>
            <a:pPr>
              <a:defRPr/>
            </a:pPr>
            <a:endParaRPr lang="en-US">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b="0">
                <a:solidFill>
                  <a:srgbClr val="000000"/>
                </a:solidFill>
              </a:defRPr>
            </a:lvl1pPr>
          </a:lstStyle>
          <a:p>
            <a:pPr>
              <a:defRPr/>
            </a:pPr>
            <a:fld id="{B4A30117-6C83-5543-B198-AE40D7C5AFB6}" type="slidenum">
              <a:rPr lang="en-US">
                <a:latin typeface="Times New Roman" charset="0"/>
              </a:rPr>
              <a:pPr>
                <a:defRPr/>
              </a:pPr>
              <a:t>‹#›</a:t>
            </a:fld>
            <a:endParaRPr lang="en-US">
              <a:latin typeface="Times New Roman" charset="0"/>
            </a:endParaRPr>
          </a:p>
        </p:txBody>
      </p:sp>
    </p:spTree>
    <p:extLst>
      <p:ext uri="{BB962C8B-B14F-4D97-AF65-F5344CB8AC3E}">
        <p14:creationId xmlns:p14="http://schemas.microsoft.com/office/powerpoint/2010/main" val="1255722819"/>
      </p:ext>
    </p:extLst>
  </p:cSld>
  <p:clrMap bg1="lt1" tx1="dk1" bg2="lt2" tx2="dk2" accent1="accent1" accent2="accent2" accent3="accent3" accent4="accent4" accent5="accent5" accent6="accent6" hlink="hlink" folHlink="folHlink"/>
  <p:sldLayoutIdLst>
    <p:sldLayoutId id="2147484971" r:id="rId1"/>
    <p:sldLayoutId id="2147484972" r:id="rId2"/>
    <p:sldLayoutId id="2147484973" r:id="rId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146" algn="ctr" rtl="0" fontAlgn="base">
        <a:spcBef>
          <a:spcPct val="0"/>
        </a:spcBef>
        <a:spcAft>
          <a:spcPct val="0"/>
        </a:spcAft>
        <a:defRPr sz="4400">
          <a:solidFill>
            <a:schemeClr val="tx2"/>
          </a:solidFill>
          <a:latin typeface="Times New Roman" charset="0"/>
        </a:defRPr>
      </a:lvl6pPr>
      <a:lvl7pPr marL="914293" algn="ctr" rtl="0" fontAlgn="base">
        <a:spcBef>
          <a:spcPct val="0"/>
        </a:spcBef>
        <a:spcAft>
          <a:spcPct val="0"/>
        </a:spcAft>
        <a:defRPr sz="4400">
          <a:solidFill>
            <a:schemeClr val="tx2"/>
          </a:solidFill>
          <a:latin typeface="Times New Roman" charset="0"/>
        </a:defRPr>
      </a:lvl7pPr>
      <a:lvl8pPr marL="1371440" algn="ctr" rtl="0" fontAlgn="base">
        <a:spcBef>
          <a:spcPct val="0"/>
        </a:spcBef>
        <a:spcAft>
          <a:spcPct val="0"/>
        </a:spcAft>
        <a:defRPr sz="4400">
          <a:solidFill>
            <a:schemeClr val="tx2"/>
          </a:solidFill>
          <a:latin typeface="Times New Roman" charset="0"/>
        </a:defRPr>
      </a:lvl8pPr>
      <a:lvl9pPr marL="1828586" algn="ctr" rtl="0" fontAlgn="base">
        <a:spcBef>
          <a:spcPct val="0"/>
        </a:spcBef>
        <a:spcAft>
          <a:spcPct val="0"/>
        </a:spcAft>
        <a:defRPr sz="4400">
          <a:solidFill>
            <a:schemeClr val="tx2"/>
          </a:solidFill>
          <a:latin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4306" indent="-228573" algn="l" rtl="0" fontAlgn="base">
        <a:spcBef>
          <a:spcPct val="20000"/>
        </a:spcBef>
        <a:spcAft>
          <a:spcPct val="0"/>
        </a:spcAft>
        <a:buChar char="»"/>
        <a:defRPr sz="2000">
          <a:solidFill>
            <a:schemeClr val="tx1"/>
          </a:solidFill>
          <a:latin typeface="+mn-lt"/>
          <a:ea typeface="ＭＳ Ｐゴシック" charset="-128"/>
        </a:defRPr>
      </a:lvl6pPr>
      <a:lvl7pPr marL="2971453" indent="-228573" algn="l" rtl="0" fontAlgn="base">
        <a:spcBef>
          <a:spcPct val="20000"/>
        </a:spcBef>
        <a:spcAft>
          <a:spcPct val="0"/>
        </a:spcAft>
        <a:buChar char="»"/>
        <a:defRPr sz="2000">
          <a:solidFill>
            <a:schemeClr val="tx1"/>
          </a:solidFill>
          <a:latin typeface="+mn-lt"/>
          <a:ea typeface="ＭＳ Ｐゴシック" charset="-128"/>
        </a:defRPr>
      </a:lvl7pPr>
      <a:lvl8pPr marL="3428599" indent="-228573" algn="l" rtl="0" fontAlgn="base">
        <a:spcBef>
          <a:spcPct val="20000"/>
        </a:spcBef>
        <a:spcAft>
          <a:spcPct val="0"/>
        </a:spcAft>
        <a:buChar char="»"/>
        <a:defRPr sz="2000">
          <a:solidFill>
            <a:schemeClr val="tx1"/>
          </a:solidFill>
          <a:latin typeface="+mn-lt"/>
          <a:ea typeface="ＭＳ Ｐゴシック" charset="-128"/>
        </a:defRPr>
      </a:lvl8pPr>
      <a:lvl9pPr marL="3885746" indent="-22857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387" tIns="45693" rIns="91387" bIns="4569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7" tIns="45693" rIns="91387" bIns="45693" numCol="1" anchor="t" anchorCtr="0" compatLnSpc="1">
            <a:prstTxWarp prst="textNoShape">
              <a:avLst/>
            </a:prstTxWarp>
          </a:bodyPr>
          <a:lstStyle>
            <a:lvl1pPr>
              <a:defRPr sz="1400" b="0"/>
            </a:lvl1pPr>
          </a:lstStyle>
          <a:p>
            <a:endParaRPr lang="en-US">
              <a:solidFill>
                <a:srgbClr val="000000"/>
              </a:solidFill>
              <a:latin typeface="Times New Roman"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7" tIns="45693" rIns="91387" bIns="45693" numCol="1" anchor="t" anchorCtr="0" compatLnSpc="1">
            <a:prstTxWarp prst="textNoShape">
              <a:avLst/>
            </a:prstTxWarp>
          </a:bodyPr>
          <a:lstStyle>
            <a:lvl1pPr algn="ctr">
              <a:defRPr sz="1400" b="0"/>
            </a:lvl1pPr>
          </a:lstStyle>
          <a:p>
            <a:endParaRPr lang="en-US">
              <a:solidFill>
                <a:srgbClr val="000000"/>
              </a:solidFill>
              <a:latin typeface="Times New Roman"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7" tIns="45693" rIns="91387" bIns="45693" numCol="1" anchor="t" anchorCtr="0" compatLnSpc="1">
            <a:prstTxWarp prst="textNoShape">
              <a:avLst/>
            </a:prstTxWarp>
          </a:bodyPr>
          <a:lstStyle>
            <a:lvl1pPr algn="r">
              <a:defRPr sz="1400" b="0"/>
            </a:lvl1pPr>
          </a:lstStyle>
          <a:p>
            <a:fld id="{E3D47F9A-A8AF-C443-841B-011C8EA0C927}" type="slidenum">
              <a:rPr lang="en-US">
                <a:solidFill>
                  <a:srgbClr val="000000"/>
                </a:solidFill>
                <a:latin typeface="Times New Roman" charset="0"/>
                <a:ea typeface="+mn-ea"/>
                <a:cs typeface="+mn-cs"/>
              </a:rPr>
              <a:pPr/>
              <a:t>‹#›</a:t>
            </a:fld>
            <a:endParaRPr lang="en-US">
              <a:solidFill>
                <a:srgbClr val="000000"/>
              </a:solidFill>
              <a:latin typeface="Times New Roman" charset="0"/>
              <a:ea typeface="+mn-ea"/>
              <a:cs typeface="+mn-cs"/>
            </a:endParaRPr>
          </a:p>
        </p:txBody>
      </p:sp>
    </p:spTree>
    <p:extLst>
      <p:ext uri="{BB962C8B-B14F-4D97-AF65-F5344CB8AC3E}">
        <p14:creationId xmlns:p14="http://schemas.microsoft.com/office/powerpoint/2010/main" val="4260576404"/>
      </p:ext>
    </p:extLst>
  </p:cSld>
  <p:clrMap bg1="lt1" tx1="dk1" bg2="lt2" tx2="dk2" accent1="accent1" accent2="accent2" accent3="accent3" accent4="accent4" accent5="accent5" accent6="accent6" hlink="hlink" folHlink="folHlink"/>
  <p:sldLayoutIdLst>
    <p:sldLayoutId id="2147484975" r:id="rId1"/>
    <p:sldLayoutId id="2147484976" r:id="rId2"/>
    <p:sldLayoutId id="2147484977" r:id="rId3"/>
    <p:sldLayoutId id="2147484978" r:id="rId4"/>
    <p:sldLayoutId id="2147484979" r:id="rId5"/>
    <p:sldLayoutId id="2147484980" r:id="rId6"/>
    <p:sldLayoutId id="2147484981" r:id="rId7"/>
    <p:sldLayoutId id="2147484982" r:id="rId8"/>
    <p:sldLayoutId id="2147484983" r:id="rId9"/>
    <p:sldLayoutId id="2147484984" r:id="rId10"/>
    <p:sldLayoutId id="214748498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6933" algn="ctr" rtl="0" fontAlgn="base">
        <a:spcBef>
          <a:spcPct val="0"/>
        </a:spcBef>
        <a:spcAft>
          <a:spcPct val="0"/>
        </a:spcAft>
        <a:defRPr sz="4400">
          <a:solidFill>
            <a:schemeClr val="tx2"/>
          </a:solidFill>
          <a:latin typeface="Times New Roman" charset="0"/>
        </a:defRPr>
      </a:lvl6pPr>
      <a:lvl7pPr marL="913865" algn="ctr" rtl="0" fontAlgn="base">
        <a:spcBef>
          <a:spcPct val="0"/>
        </a:spcBef>
        <a:spcAft>
          <a:spcPct val="0"/>
        </a:spcAft>
        <a:defRPr sz="4400">
          <a:solidFill>
            <a:schemeClr val="tx2"/>
          </a:solidFill>
          <a:latin typeface="Times New Roman" charset="0"/>
        </a:defRPr>
      </a:lvl7pPr>
      <a:lvl8pPr marL="1370799" algn="ctr" rtl="0" fontAlgn="base">
        <a:spcBef>
          <a:spcPct val="0"/>
        </a:spcBef>
        <a:spcAft>
          <a:spcPct val="0"/>
        </a:spcAft>
        <a:defRPr sz="4400">
          <a:solidFill>
            <a:schemeClr val="tx2"/>
          </a:solidFill>
          <a:latin typeface="Times New Roman" charset="0"/>
        </a:defRPr>
      </a:lvl8pPr>
      <a:lvl9pPr marL="1827731" algn="ctr" rtl="0" fontAlgn="base">
        <a:spcBef>
          <a:spcPct val="0"/>
        </a:spcBef>
        <a:spcAft>
          <a:spcPct val="0"/>
        </a:spcAft>
        <a:defRPr sz="4400">
          <a:solidFill>
            <a:schemeClr val="tx2"/>
          </a:solidFill>
          <a:latin typeface="Times New Roman" charset="0"/>
        </a:defRPr>
      </a:lvl9pPr>
    </p:titleStyle>
    <p:bodyStyle>
      <a:lvl1pPr marL="342699" indent="-342699" algn="l" rtl="0" fontAlgn="base">
        <a:spcBef>
          <a:spcPct val="20000"/>
        </a:spcBef>
        <a:spcAft>
          <a:spcPct val="0"/>
        </a:spcAft>
        <a:buChar char="•"/>
        <a:defRPr sz="3200">
          <a:solidFill>
            <a:schemeClr val="tx1"/>
          </a:solidFill>
          <a:latin typeface="+mn-lt"/>
          <a:ea typeface="+mn-ea"/>
          <a:cs typeface="+mn-cs"/>
        </a:defRPr>
      </a:lvl1pPr>
      <a:lvl2pPr marL="742515" indent="-285582" algn="l" rtl="0" fontAlgn="base">
        <a:spcBef>
          <a:spcPct val="20000"/>
        </a:spcBef>
        <a:spcAft>
          <a:spcPct val="0"/>
        </a:spcAft>
        <a:buChar char="–"/>
        <a:defRPr sz="2800">
          <a:solidFill>
            <a:schemeClr val="tx1"/>
          </a:solidFill>
          <a:latin typeface="+mn-lt"/>
          <a:ea typeface="ＭＳ Ｐゴシック" charset="-128"/>
        </a:defRPr>
      </a:lvl2pPr>
      <a:lvl3pPr marL="1142333" indent="-228465" algn="l" rtl="0" fontAlgn="base">
        <a:spcBef>
          <a:spcPct val="20000"/>
        </a:spcBef>
        <a:spcAft>
          <a:spcPct val="0"/>
        </a:spcAft>
        <a:buChar char="•"/>
        <a:defRPr sz="2400">
          <a:solidFill>
            <a:schemeClr val="tx1"/>
          </a:solidFill>
          <a:latin typeface="+mn-lt"/>
          <a:ea typeface="ＭＳ Ｐゴシック" charset="-128"/>
        </a:defRPr>
      </a:lvl3pPr>
      <a:lvl4pPr marL="1599264" indent="-228465" algn="l" rtl="0" fontAlgn="base">
        <a:spcBef>
          <a:spcPct val="20000"/>
        </a:spcBef>
        <a:spcAft>
          <a:spcPct val="0"/>
        </a:spcAft>
        <a:buChar char="–"/>
        <a:defRPr sz="2000">
          <a:solidFill>
            <a:schemeClr val="tx1"/>
          </a:solidFill>
          <a:latin typeface="+mn-lt"/>
          <a:ea typeface="ＭＳ Ｐゴシック" charset="-128"/>
        </a:defRPr>
      </a:lvl4pPr>
      <a:lvl5pPr marL="2056197" indent="-228465" algn="l" rtl="0" fontAlgn="base">
        <a:spcBef>
          <a:spcPct val="20000"/>
        </a:spcBef>
        <a:spcAft>
          <a:spcPct val="0"/>
        </a:spcAft>
        <a:buChar char="»"/>
        <a:defRPr sz="2000">
          <a:solidFill>
            <a:schemeClr val="tx1"/>
          </a:solidFill>
          <a:latin typeface="+mn-lt"/>
          <a:ea typeface="ＭＳ Ｐゴシック" charset="-128"/>
        </a:defRPr>
      </a:lvl5pPr>
      <a:lvl6pPr marL="2513130" indent="-228465" algn="l" rtl="0" fontAlgn="base">
        <a:spcBef>
          <a:spcPct val="20000"/>
        </a:spcBef>
        <a:spcAft>
          <a:spcPct val="0"/>
        </a:spcAft>
        <a:buChar char="»"/>
        <a:defRPr sz="2000">
          <a:solidFill>
            <a:schemeClr val="tx1"/>
          </a:solidFill>
          <a:latin typeface="+mn-lt"/>
          <a:ea typeface="ＭＳ Ｐゴシック" charset="-128"/>
        </a:defRPr>
      </a:lvl6pPr>
      <a:lvl7pPr marL="2970064" indent="-228465" algn="l" rtl="0" fontAlgn="base">
        <a:spcBef>
          <a:spcPct val="20000"/>
        </a:spcBef>
        <a:spcAft>
          <a:spcPct val="0"/>
        </a:spcAft>
        <a:buChar char="»"/>
        <a:defRPr sz="2000">
          <a:solidFill>
            <a:schemeClr val="tx1"/>
          </a:solidFill>
          <a:latin typeface="+mn-lt"/>
          <a:ea typeface="ＭＳ Ｐゴシック" charset="-128"/>
        </a:defRPr>
      </a:lvl7pPr>
      <a:lvl8pPr marL="3426996" indent="-228465" algn="l" rtl="0" fontAlgn="base">
        <a:spcBef>
          <a:spcPct val="20000"/>
        </a:spcBef>
        <a:spcAft>
          <a:spcPct val="0"/>
        </a:spcAft>
        <a:buChar char="»"/>
        <a:defRPr sz="2000">
          <a:solidFill>
            <a:schemeClr val="tx1"/>
          </a:solidFill>
          <a:latin typeface="+mn-lt"/>
          <a:ea typeface="ＭＳ Ｐゴシック" charset="-128"/>
        </a:defRPr>
      </a:lvl8pPr>
      <a:lvl9pPr marL="3883927" indent="-228465"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0982" tIns="45494" rIns="90982" bIns="4549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0982" tIns="45494" rIns="90982" bIns="4549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82" tIns="45494" rIns="90982" bIns="45494" numCol="1" anchor="t" anchorCtr="0" compatLnSpc="1">
            <a:prstTxWarp prst="textNoShape">
              <a:avLst/>
            </a:prstTxWarp>
          </a:bodyPr>
          <a:lstStyle>
            <a:lvl1pPr>
              <a:defRPr sz="1400" b="0"/>
            </a:lvl1pPr>
          </a:lstStyle>
          <a:p>
            <a:endParaRPr lang="en-US">
              <a:solidFill>
                <a:srgbClr val="000000"/>
              </a:solidFill>
              <a:latin typeface="Times New Roman"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82" tIns="45494" rIns="90982" bIns="45494" numCol="1" anchor="t" anchorCtr="0" compatLnSpc="1">
            <a:prstTxWarp prst="textNoShape">
              <a:avLst/>
            </a:prstTxWarp>
          </a:bodyPr>
          <a:lstStyle>
            <a:lvl1pPr algn="ctr">
              <a:defRPr sz="1400" b="0"/>
            </a:lvl1pPr>
          </a:lstStyle>
          <a:p>
            <a:endParaRPr lang="en-US">
              <a:solidFill>
                <a:srgbClr val="000000"/>
              </a:solidFill>
              <a:latin typeface="Times New Roman"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82" tIns="45494" rIns="90982" bIns="45494" numCol="1" anchor="t" anchorCtr="0" compatLnSpc="1">
            <a:prstTxWarp prst="textNoShape">
              <a:avLst/>
            </a:prstTxWarp>
          </a:bodyPr>
          <a:lstStyle>
            <a:lvl1pPr algn="r">
              <a:defRPr sz="1400" b="0"/>
            </a:lvl1pPr>
          </a:lstStyle>
          <a:p>
            <a:fld id="{E3D47F9A-A8AF-C443-841B-011C8EA0C927}" type="slidenum">
              <a:rPr lang="en-US">
                <a:solidFill>
                  <a:srgbClr val="000000"/>
                </a:solidFill>
                <a:latin typeface="Times New Roman" charset="0"/>
                <a:ea typeface="+mn-ea"/>
                <a:cs typeface="+mn-cs"/>
              </a:rPr>
              <a:pPr/>
              <a:t>‹#›</a:t>
            </a:fld>
            <a:endParaRPr lang="en-US">
              <a:solidFill>
                <a:srgbClr val="000000"/>
              </a:solidFill>
              <a:latin typeface="Times New Roman" charset="0"/>
              <a:ea typeface="+mn-ea"/>
              <a:cs typeface="+mn-cs"/>
            </a:endParaRPr>
          </a:p>
        </p:txBody>
      </p:sp>
    </p:spTree>
    <p:extLst>
      <p:ext uri="{BB962C8B-B14F-4D97-AF65-F5344CB8AC3E}">
        <p14:creationId xmlns:p14="http://schemas.microsoft.com/office/powerpoint/2010/main" val="3223461331"/>
      </p:ext>
    </p:extLst>
  </p:cSld>
  <p:clrMap bg1="lt1" tx1="dk1" bg2="lt2" tx2="dk2" accent1="accent1" accent2="accent2" accent3="accent3" accent4="accent4" accent5="accent5" accent6="accent6" hlink="hlink" folHlink="folHlink"/>
  <p:sldLayoutIdLst>
    <p:sldLayoutId id="2147484631" r:id="rId1"/>
    <p:sldLayoutId id="2147484632" r:id="rId2"/>
    <p:sldLayoutId id="2147484633" r:id="rId3"/>
    <p:sldLayoutId id="2147484634" r:id="rId4"/>
    <p:sldLayoutId id="2147484635" r:id="rId5"/>
    <p:sldLayoutId id="2147484636" r:id="rId6"/>
    <p:sldLayoutId id="2147484637" r:id="rId7"/>
    <p:sldLayoutId id="2147484638" r:id="rId8"/>
    <p:sldLayoutId id="2147484639" r:id="rId9"/>
    <p:sldLayoutId id="2147484640" r:id="rId10"/>
    <p:sldLayoutId id="214748464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4912" algn="ctr" rtl="0" fontAlgn="base">
        <a:spcBef>
          <a:spcPct val="0"/>
        </a:spcBef>
        <a:spcAft>
          <a:spcPct val="0"/>
        </a:spcAft>
        <a:defRPr sz="4400">
          <a:solidFill>
            <a:schemeClr val="tx2"/>
          </a:solidFill>
          <a:latin typeface="Times New Roman" charset="0"/>
        </a:defRPr>
      </a:lvl6pPr>
      <a:lvl7pPr marL="909815" algn="ctr" rtl="0" fontAlgn="base">
        <a:spcBef>
          <a:spcPct val="0"/>
        </a:spcBef>
        <a:spcAft>
          <a:spcPct val="0"/>
        </a:spcAft>
        <a:defRPr sz="4400">
          <a:solidFill>
            <a:schemeClr val="tx2"/>
          </a:solidFill>
          <a:latin typeface="Times New Roman" charset="0"/>
        </a:defRPr>
      </a:lvl7pPr>
      <a:lvl8pPr marL="1364723" algn="ctr" rtl="0" fontAlgn="base">
        <a:spcBef>
          <a:spcPct val="0"/>
        </a:spcBef>
        <a:spcAft>
          <a:spcPct val="0"/>
        </a:spcAft>
        <a:defRPr sz="4400">
          <a:solidFill>
            <a:schemeClr val="tx2"/>
          </a:solidFill>
          <a:latin typeface="Times New Roman" charset="0"/>
        </a:defRPr>
      </a:lvl8pPr>
      <a:lvl9pPr marL="1819627" algn="ctr" rtl="0" fontAlgn="base">
        <a:spcBef>
          <a:spcPct val="0"/>
        </a:spcBef>
        <a:spcAft>
          <a:spcPct val="0"/>
        </a:spcAft>
        <a:defRPr sz="4400">
          <a:solidFill>
            <a:schemeClr val="tx2"/>
          </a:solidFill>
          <a:latin typeface="Times New Roman" charset="0"/>
        </a:defRPr>
      </a:lvl9pPr>
    </p:titleStyle>
    <p:bodyStyle>
      <a:lvl1pPr marL="341179" indent="-341179" algn="l" rtl="0" fontAlgn="base">
        <a:spcBef>
          <a:spcPct val="20000"/>
        </a:spcBef>
        <a:spcAft>
          <a:spcPct val="0"/>
        </a:spcAft>
        <a:buChar char="•"/>
        <a:defRPr sz="3200">
          <a:solidFill>
            <a:schemeClr val="tx1"/>
          </a:solidFill>
          <a:latin typeface="+mn-lt"/>
          <a:ea typeface="+mn-ea"/>
          <a:cs typeface="+mn-cs"/>
        </a:defRPr>
      </a:lvl1pPr>
      <a:lvl2pPr marL="739216" indent="-284313" algn="l" rtl="0" fontAlgn="base">
        <a:spcBef>
          <a:spcPct val="20000"/>
        </a:spcBef>
        <a:spcAft>
          <a:spcPct val="0"/>
        </a:spcAft>
        <a:buChar char="–"/>
        <a:defRPr sz="2800">
          <a:solidFill>
            <a:schemeClr val="tx1"/>
          </a:solidFill>
          <a:latin typeface="+mn-lt"/>
          <a:ea typeface="ＭＳ Ｐゴシック" charset="-128"/>
        </a:defRPr>
      </a:lvl2pPr>
      <a:lvl3pPr marL="1137269" indent="-227468" algn="l" rtl="0" fontAlgn="base">
        <a:spcBef>
          <a:spcPct val="20000"/>
        </a:spcBef>
        <a:spcAft>
          <a:spcPct val="0"/>
        </a:spcAft>
        <a:buChar char="•"/>
        <a:defRPr sz="2400">
          <a:solidFill>
            <a:schemeClr val="tx1"/>
          </a:solidFill>
          <a:latin typeface="+mn-lt"/>
          <a:ea typeface="ＭＳ Ｐゴシック" charset="-128"/>
        </a:defRPr>
      </a:lvl3pPr>
      <a:lvl4pPr marL="1592175" indent="-227468" algn="l" rtl="0" fontAlgn="base">
        <a:spcBef>
          <a:spcPct val="20000"/>
        </a:spcBef>
        <a:spcAft>
          <a:spcPct val="0"/>
        </a:spcAft>
        <a:buChar char="–"/>
        <a:defRPr sz="2000">
          <a:solidFill>
            <a:schemeClr val="tx1"/>
          </a:solidFill>
          <a:latin typeface="+mn-lt"/>
          <a:ea typeface="ＭＳ Ｐゴシック" charset="-128"/>
        </a:defRPr>
      </a:lvl4pPr>
      <a:lvl5pPr marL="2047080" indent="-227468" algn="l" rtl="0" fontAlgn="base">
        <a:spcBef>
          <a:spcPct val="20000"/>
        </a:spcBef>
        <a:spcAft>
          <a:spcPct val="0"/>
        </a:spcAft>
        <a:buChar char="»"/>
        <a:defRPr sz="2000">
          <a:solidFill>
            <a:schemeClr val="tx1"/>
          </a:solidFill>
          <a:latin typeface="+mn-lt"/>
          <a:ea typeface="ＭＳ Ｐゴシック" charset="-128"/>
        </a:defRPr>
      </a:lvl5pPr>
      <a:lvl6pPr marL="2501988" indent="-227468" algn="l" rtl="0" fontAlgn="base">
        <a:spcBef>
          <a:spcPct val="20000"/>
        </a:spcBef>
        <a:spcAft>
          <a:spcPct val="0"/>
        </a:spcAft>
        <a:buChar char="»"/>
        <a:defRPr sz="2000">
          <a:solidFill>
            <a:schemeClr val="tx1"/>
          </a:solidFill>
          <a:latin typeface="+mn-lt"/>
          <a:ea typeface="ＭＳ Ｐゴシック" charset="-128"/>
        </a:defRPr>
      </a:lvl6pPr>
      <a:lvl7pPr marL="2956897" indent="-227468" algn="l" rtl="0" fontAlgn="base">
        <a:spcBef>
          <a:spcPct val="20000"/>
        </a:spcBef>
        <a:spcAft>
          <a:spcPct val="0"/>
        </a:spcAft>
        <a:buChar char="»"/>
        <a:defRPr sz="2000">
          <a:solidFill>
            <a:schemeClr val="tx1"/>
          </a:solidFill>
          <a:latin typeface="+mn-lt"/>
          <a:ea typeface="ＭＳ Ｐゴシック" charset="-128"/>
        </a:defRPr>
      </a:lvl7pPr>
      <a:lvl8pPr marL="3411802" indent="-227468" algn="l" rtl="0" fontAlgn="base">
        <a:spcBef>
          <a:spcPct val="20000"/>
        </a:spcBef>
        <a:spcAft>
          <a:spcPct val="0"/>
        </a:spcAft>
        <a:buChar char="»"/>
        <a:defRPr sz="2000">
          <a:solidFill>
            <a:schemeClr val="tx1"/>
          </a:solidFill>
          <a:latin typeface="+mn-lt"/>
          <a:ea typeface="ＭＳ Ｐゴシック" charset="-128"/>
        </a:defRPr>
      </a:lvl8pPr>
      <a:lvl9pPr marL="3866708" indent="-227468"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4912" rtl="0" eaLnBrk="1" latinLnBrk="0" hangingPunct="1">
        <a:defRPr sz="1800" kern="1200">
          <a:solidFill>
            <a:schemeClr val="tx1"/>
          </a:solidFill>
          <a:latin typeface="+mn-lt"/>
          <a:ea typeface="+mn-ea"/>
          <a:cs typeface="+mn-cs"/>
        </a:defRPr>
      </a:lvl1pPr>
      <a:lvl2pPr marL="454912" algn="l" defTabSz="454912" rtl="0" eaLnBrk="1" latinLnBrk="0" hangingPunct="1">
        <a:defRPr sz="1800" kern="1200">
          <a:solidFill>
            <a:schemeClr val="tx1"/>
          </a:solidFill>
          <a:latin typeface="+mn-lt"/>
          <a:ea typeface="+mn-ea"/>
          <a:cs typeface="+mn-cs"/>
        </a:defRPr>
      </a:lvl2pPr>
      <a:lvl3pPr marL="909815" algn="l" defTabSz="454912" rtl="0" eaLnBrk="1" latinLnBrk="0" hangingPunct="1">
        <a:defRPr sz="1800" kern="1200">
          <a:solidFill>
            <a:schemeClr val="tx1"/>
          </a:solidFill>
          <a:latin typeface="+mn-lt"/>
          <a:ea typeface="+mn-ea"/>
          <a:cs typeface="+mn-cs"/>
        </a:defRPr>
      </a:lvl3pPr>
      <a:lvl4pPr marL="1364723" algn="l" defTabSz="454912" rtl="0" eaLnBrk="1" latinLnBrk="0" hangingPunct="1">
        <a:defRPr sz="1800" kern="1200">
          <a:solidFill>
            <a:schemeClr val="tx1"/>
          </a:solidFill>
          <a:latin typeface="+mn-lt"/>
          <a:ea typeface="+mn-ea"/>
          <a:cs typeface="+mn-cs"/>
        </a:defRPr>
      </a:lvl4pPr>
      <a:lvl5pPr marL="1819627" algn="l" defTabSz="454912" rtl="0" eaLnBrk="1" latinLnBrk="0" hangingPunct="1">
        <a:defRPr sz="1800" kern="1200">
          <a:solidFill>
            <a:schemeClr val="tx1"/>
          </a:solidFill>
          <a:latin typeface="+mn-lt"/>
          <a:ea typeface="+mn-ea"/>
          <a:cs typeface="+mn-cs"/>
        </a:defRPr>
      </a:lvl5pPr>
      <a:lvl6pPr marL="2274535" algn="l" defTabSz="454912" rtl="0" eaLnBrk="1" latinLnBrk="0" hangingPunct="1">
        <a:defRPr sz="1800" kern="1200">
          <a:solidFill>
            <a:schemeClr val="tx1"/>
          </a:solidFill>
          <a:latin typeface="+mn-lt"/>
          <a:ea typeface="+mn-ea"/>
          <a:cs typeface="+mn-cs"/>
        </a:defRPr>
      </a:lvl6pPr>
      <a:lvl7pPr marL="2729439" algn="l" defTabSz="454912" rtl="0" eaLnBrk="1" latinLnBrk="0" hangingPunct="1">
        <a:defRPr sz="1800" kern="1200">
          <a:solidFill>
            <a:schemeClr val="tx1"/>
          </a:solidFill>
          <a:latin typeface="+mn-lt"/>
          <a:ea typeface="+mn-ea"/>
          <a:cs typeface="+mn-cs"/>
        </a:defRPr>
      </a:lvl7pPr>
      <a:lvl8pPr marL="3184349" algn="l" defTabSz="454912" rtl="0" eaLnBrk="1" latinLnBrk="0" hangingPunct="1">
        <a:defRPr sz="1800" kern="1200">
          <a:solidFill>
            <a:schemeClr val="tx1"/>
          </a:solidFill>
          <a:latin typeface="+mn-lt"/>
          <a:ea typeface="+mn-ea"/>
          <a:cs typeface="+mn-cs"/>
        </a:defRPr>
      </a:lvl8pPr>
      <a:lvl9pPr marL="3639253" algn="l" defTabSz="45491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b="0">
                <a:solidFill>
                  <a:srgbClr val="000000"/>
                </a:solidFill>
                <a:latin typeface="Times New Roman"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b="0">
                <a:solidFill>
                  <a:srgbClr val="000000"/>
                </a:solidFill>
                <a:latin typeface="Times New Roman"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b="0">
                <a:solidFill>
                  <a:srgbClr val="000000"/>
                </a:solidFill>
                <a:latin typeface="Times New Roman" charset="0"/>
              </a:defRPr>
            </a:lvl1pPr>
          </a:lstStyle>
          <a:p>
            <a:pPr>
              <a:defRPr/>
            </a:pPr>
            <a:fld id="{44A09404-F5A8-1346-9D2A-62FBDEAF8569}" type="slidenum">
              <a:rPr lang="en-US"/>
              <a:pPr>
                <a:defRPr/>
              </a:pPr>
              <a:t>‹#›</a:t>
            </a:fld>
            <a:endParaRPr lang="en-US"/>
          </a:p>
        </p:txBody>
      </p:sp>
    </p:spTree>
    <p:extLst>
      <p:ext uri="{BB962C8B-B14F-4D97-AF65-F5344CB8AC3E}">
        <p14:creationId xmlns:p14="http://schemas.microsoft.com/office/powerpoint/2010/main" val="544314027"/>
      </p:ext>
    </p:extLst>
  </p:cSld>
  <p:clrMap bg1="lt1" tx1="dk1" bg2="lt2" tx2="dk2" accent1="accent1" accent2="accent2" accent3="accent3" accent4="accent4" accent5="accent5" accent6="accent6" hlink="hlink" folHlink="folHlink"/>
  <p:sldLayoutIdLst>
    <p:sldLayoutId id="214748485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146" algn="ctr" rtl="0" fontAlgn="base">
        <a:spcBef>
          <a:spcPct val="0"/>
        </a:spcBef>
        <a:spcAft>
          <a:spcPct val="0"/>
        </a:spcAft>
        <a:defRPr sz="4400">
          <a:solidFill>
            <a:schemeClr val="tx2"/>
          </a:solidFill>
          <a:latin typeface="Times New Roman" charset="0"/>
        </a:defRPr>
      </a:lvl6pPr>
      <a:lvl7pPr marL="914293" algn="ctr" rtl="0" fontAlgn="base">
        <a:spcBef>
          <a:spcPct val="0"/>
        </a:spcBef>
        <a:spcAft>
          <a:spcPct val="0"/>
        </a:spcAft>
        <a:defRPr sz="4400">
          <a:solidFill>
            <a:schemeClr val="tx2"/>
          </a:solidFill>
          <a:latin typeface="Times New Roman" charset="0"/>
        </a:defRPr>
      </a:lvl7pPr>
      <a:lvl8pPr marL="1371440" algn="ctr" rtl="0" fontAlgn="base">
        <a:spcBef>
          <a:spcPct val="0"/>
        </a:spcBef>
        <a:spcAft>
          <a:spcPct val="0"/>
        </a:spcAft>
        <a:defRPr sz="4400">
          <a:solidFill>
            <a:schemeClr val="tx2"/>
          </a:solidFill>
          <a:latin typeface="Times New Roman" charset="0"/>
        </a:defRPr>
      </a:lvl8pPr>
      <a:lvl9pPr marL="1828586" algn="ctr" rtl="0" fontAlgn="base">
        <a:spcBef>
          <a:spcPct val="0"/>
        </a:spcBef>
        <a:spcAft>
          <a:spcPct val="0"/>
        </a:spcAft>
        <a:defRPr sz="4400">
          <a:solidFill>
            <a:schemeClr val="tx2"/>
          </a:solidFill>
          <a:latin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4306" indent="-228573" algn="l" rtl="0" fontAlgn="base">
        <a:spcBef>
          <a:spcPct val="20000"/>
        </a:spcBef>
        <a:spcAft>
          <a:spcPct val="0"/>
        </a:spcAft>
        <a:buChar char="»"/>
        <a:defRPr sz="2000">
          <a:solidFill>
            <a:schemeClr val="tx1"/>
          </a:solidFill>
          <a:latin typeface="+mn-lt"/>
          <a:ea typeface="ＭＳ Ｐゴシック" charset="-128"/>
        </a:defRPr>
      </a:lvl6pPr>
      <a:lvl7pPr marL="2971453" indent="-228573" algn="l" rtl="0" fontAlgn="base">
        <a:spcBef>
          <a:spcPct val="20000"/>
        </a:spcBef>
        <a:spcAft>
          <a:spcPct val="0"/>
        </a:spcAft>
        <a:buChar char="»"/>
        <a:defRPr sz="2000">
          <a:solidFill>
            <a:schemeClr val="tx1"/>
          </a:solidFill>
          <a:latin typeface="+mn-lt"/>
          <a:ea typeface="ＭＳ Ｐゴシック" charset="-128"/>
        </a:defRPr>
      </a:lvl7pPr>
      <a:lvl8pPr marL="3428599" indent="-228573" algn="l" rtl="0" fontAlgn="base">
        <a:spcBef>
          <a:spcPct val="20000"/>
        </a:spcBef>
        <a:spcAft>
          <a:spcPct val="0"/>
        </a:spcAft>
        <a:buChar char="»"/>
        <a:defRPr sz="2000">
          <a:solidFill>
            <a:schemeClr val="tx1"/>
          </a:solidFill>
          <a:latin typeface="+mn-lt"/>
          <a:ea typeface="ＭＳ Ｐゴシック" charset="-128"/>
        </a:defRPr>
      </a:lvl8pPr>
      <a:lvl9pPr marL="3885746" indent="-22857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81616" tIns="40806" rIns="81616" bIns="40806" numCol="1" anchor="ctr" anchorCtr="0" compatLnSpc="1">
            <a:prstTxWarp prst="textNoShape">
              <a:avLst/>
            </a:prstTxWarp>
          </a:bodyPr>
          <a:lstStyle/>
          <a:p>
            <a:pPr lvl="0"/>
            <a:r>
              <a:rPr lang="en-US"/>
              <a:t>Click to edit Master title style</a:t>
            </a:r>
          </a:p>
        </p:txBody>
      </p:sp>
      <p:sp>
        <p:nvSpPr>
          <p:cNvPr id="33795" name="Rectangle 3"/>
          <p:cNvSpPr>
            <a:spLocks noGrp="1" noChangeArrowheads="1"/>
          </p:cNvSpPr>
          <p:nvPr>
            <p:ph type="body" idx="1"/>
          </p:nvPr>
        </p:nvSpPr>
        <p:spPr bwMode="auto">
          <a:xfrm>
            <a:off x="685800" y="1982788"/>
            <a:ext cx="7772400"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81616" tIns="40806" rIns="81616" bIns="408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81616" tIns="40806" rIns="81616" bIns="40806" numCol="1" anchor="t" anchorCtr="0" compatLnSpc="1">
            <a:prstTxWarp prst="textNoShape">
              <a:avLst/>
            </a:prstTxWarp>
          </a:bodyPr>
          <a:lstStyle>
            <a:lvl1pPr defTabSz="911412">
              <a:defRPr sz="1300" b="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81616" tIns="40806" rIns="81616" bIns="40806" numCol="1" anchor="t" anchorCtr="0" compatLnSpc="1">
            <a:prstTxWarp prst="textNoShape">
              <a:avLst/>
            </a:prstTxWarp>
          </a:bodyPr>
          <a:lstStyle>
            <a:lvl1pPr algn="ctr" defTabSz="911412">
              <a:defRPr sz="1300" b="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81616" tIns="40806" rIns="81616" bIns="40806" numCol="1" anchor="t" anchorCtr="0" compatLnSpc="1">
            <a:prstTxWarp prst="textNoShape">
              <a:avLst/>
            </a:prstTxWarp>
          </a:bodyPr>
          <a:lstStyle>
            <a:lvl1pPr algn="r" defTabSz="911412">
              <a:defRPr sz="1300" b="0">
                <a:solidFill>
                  <a:srgbClr val="000000"/>
                </a:solidFill>
                <a:latin typeface="Arial" charset="0"/>
              </a:defRPr>
            </a:lvl1pPr>
          </a:lstStyle>
          <a:p>
            <a:pPr>
              <a:defRPr/>
            </a:pPr>
            <a:fld id="{F245A426-C97A-824C-9FD0-EF8021615D15}" type="slidenum">
              <a:rPr lang="en-US"/>
              <a:pPr>
                <a:defRPr/>
              </a:pPr>
              <a:t>‹#›</a:t>
            </a:fld>
            <a:endParaRPr lang="en-US"/>
          </a:p>
        </p:txBody>
      </p:sp>
    </p:spTree>
    <p:extLst>
      <p:ext uri="{BB962C8B-B14F-4D97-AF65-F5344CB8AC3E}">
        <p14:creationId xmlns:p14="http://schemas.microsoft.com/office/powerpoint/2010/main" val="3652371234"/>
      </p:ext>
    </p:extLst>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Lst>
  <p:transition xmlns:p14="http://schemas.microsoft.com/office/powerpoint/2010/mai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7990" algn="ctr" rtl="0" fontAlgn="base">
        <a:spcBef>
          <a:spcPct val="0"/>
        </a:spcBef>
        <a:spcAft>
          <a:spcPct val="0"/>
        </a:spcAft>
        <a:defRPr sz="3900">
          <a:solidFill>
            <a:schemeClr val="tx2"/>
          </a:solidFill>
          <a:latin typeface="Arial" pitchFamily="92" charset="0"/>
        </a:defRPr>
      </a:lvl6pPr>
      <a:lvl7pPr marL="815982" algn="ctr" rtl="0" fontAlgn="base">
        <a:spcBef>
          <a:spcPct val="0"/>
        </a:spcBef>
        <a:spcAft>
          <a:spcPct val="0"/>
        </a:spcAft>
        <a:defRPr sz="3900">
          <a:solidFill>
            <a:schemeClr val="tx2"/>
          </a:solidFill>
          <a:latin typeface="Arial" pitchFamily="92" charset="0"/>
        </a:defRPr>
      </a:lvl7pPr>
      <a:lvl8pPr marL="1223984" algn="ctr" rtl="0" fontAlgn="base">
        <a:spcBef>
          <a:spcPct val="0"/>
        </a:spcBef>
        <a:spcAft>
          <a:spcPct val="0"/>
        </a:spcAft>
        <a:defRPr sz="3900">
          <a:solidFill>
            <a:schemeClr val="tx2"/>
          </a:solidFill>
          <a:latin typeface="Arial" pitchFamily="92" charset="0"/>
        </a:defRPr>
      </a:lvl8pPr>
      <a:lvl9pPr marL="1631975" algn="ctr" rtl="0" fontAlgn="base">
        <a:spcBef>
          <a:spcPct val="0"/>
        </a:spcBef>
        <a:spcAft>
          <a:spcPct val="0"/>
        </a:spcAft>
        <a:defRPr sz="3900">
          <a:solidFill>
            <a:schemeClr val="tx2"/>
          </a:solidFill>
          <a:latin typeface="Arial" pitchFamily="92" charset="0"/>
        </a:defRPr>
      </a:lvl9pPr>
    </p:titleStyle>
    <p:bodyStyle>
      <a:lvl1pPr marL="303213" indent="-303213"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0400" indent="-252413"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17588" indent="-200025"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25575" indent="-200025"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33563" indent="-200025"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43977" indent="-203995" algn="l" rtl="0" fontAlgn="base">
        <a:spcBef>
          <a:spcPct val="20000"/>
        </a:spcBef>
        <a:spcAft>
          <a:spcPct val="0"/>
        </a:spcAft>
        <a:buChar char="»"/>
        <a:defRPr sz="1800">
          <a:solidFill>
            <a:schemeClr val="tx1"/>
          </a:solidFill>
          <a:latin typeface="+mn-lt"/>
          <a:ea typeface="ＭＳ Ｐゴシック" pitchFamily="92" charset="-128"/>
        </a:defRPr>
      </a:lvl6pPr>
      <a:lvl7pPr marL="2651966" indent="-203995" algn="l" rtl="0" fontAlgn="base">
        <a:spcBef>
          <a:spcPct val="20000"/>
        </a:spcBef>
        <a:spcAft>
          <a:spcPct val="0"/>
        </a:spcAft>
        <a:buChar char="»"/>
        <a:defRPr sz="1800">
          <a:solidFill>
            <a:schemeClr val="tx1"/>
          </a:solidFill>
          <a:latin typeface="+mn-lt"/>
          <a:ea typeface="ＭＳ Ｐゴシック" pitchFamily="92" charset="-128"/>
        </a:defRPr>
      </a:lvl7pPr>
      <a:lvl8pPr marL="3059968" indent="-203995" algn="l" rtl="0" fontAlgn="base">
        <a:spcBef>
          <a:spcPct val="20000"/>
        </a:spcBef>
        <a:spcAft>
          <a:spcPct val="0"/>
        </a:spcAft>
        <a:buChar char="»"/>
        <a:defRPr sz="1800">
          <a:solidFill>
            <a:schemeClr val="tx1"/>
          </a:solidFill>
          <a:latin typeface="+mn-lt"/>
          <a:ea typeface="ＭＳ Ｐゴシック" pitchFamily="92" charset="-128"/>
        </a:defRPr>
      </a:lvl8pPr>
      <a:lvl9pPr marL="3467954" indent="-203995"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7990" rtl="0" eaLnBrk="1" latinLnBrk="0" hangingPunct="1">
        <a:defRPr sz="1600" kern="1200">
          <a:solidFill>
            <a:schemeClr val="tx1"/>
          </a:solidFill>
          <a:latin typeface="+mn-lt"/>
          <a:ea typeface="+mn-ea"/>
          <a:cs typeface="+mn-cs"/>
        </a:defRPr>
      </a:lvl1pPr>
      <a:lvl2pPr marL="407990" algn="l" defTabSz="407990" rtl="0" eaLnBrk="1" latinLnBrk="0" hangingPunct="1">
        <a:defRPr sz="1600" kern="1200">
          <a:solidFill>
            <a:schemeClr val="tx1"/>
          </a:solidFill>
          <a:latin typeface="+mn-lt"/>
          <a:ea typeface="+mn-ea"/>
          <a:cs typeface="+mn-cs"/>
        </a:defRPr>
      </a:lvl2pPr>
      <a:lvl3pPr marL="815982" algn="l" defTabSz="407990" rtl="0" eaLnBrk="1" latinLnBrk="0" hangingPunct="1">
        <a:defRPr sz="1600" kern="1200">
          <a:solidFill>
            <a:schemeClr val="tx1"/>
          </a:solidFill>
          <a:latin typeface="+mn-lt"/>
          <a:ea typeface="+mn-ea"/>
          <a:cs typeface="+mn-cs"/>
        </a:defRPr>
      </a:lvl3pPr>
      <a:lvl4pPr marL="1223984" algn="l" defTabSz="407990" rtl="0" eaLnBrk="1" latinLnBrk="0" hangingPunct="1">
        <a:defRPr sz="1600" kern="1200">
          <a:solidFill>
            <a:schemeClr val="tx1"/>
          </a:solidFill>
          <a:latin typeface="+mn-lt"/>
          <a:ea typeface="+mn-ea"/>
          <a:cs typeface="+mn-cs"/>
        </a:defRPr>
      </a:lvl4pPr>
      <a:lvl5pPr marL="1631975" algn="l" defTabSz="407990" rtl="0" eaLnBrk="1" latinLnBrk="0" hangingPunct="1">
        <a:defRPr sz="1600" kern="1200">
          <a:solidFill>
            <a:schemeClr val="tx1"/>
          </a:solidFill>
          <a:latin typeface="+mn-lt"/>
          <a:ea typeface="+mn-ea"/>
          <a:cs typeface="+mn-cs"/>
        </a:defRPr>
      </a:lvl5pPr>
      <a:lvl6pPr marL="2039978" algn="l" defTabSz="407990" rtl="0" eaLnBrk="1" latinLnBrk="0" hangingPunct="1">
        <a:defRPr sz="1600" kern="1200">
          <a:solidFill>
            <a:schemeClr val="tx1"/>
          </a:solidFill>
          <a:latin typeface="+mn-lt"/>
          <a:ea typeface="+mn-ea"/>
          <a:cs typeface="+mn-cs"/>
        </a:defRPr>
      </a:lvl6pPr>
      <a:lvl7pPr marL="2447969" algn="l" defTabSz="407990" rtl="0" eaLnBrk="1" latinLnBrk="0" hangingPunct="1">
        <a:defRPr sz="1600" kern="1200">
          <a:solidFill>
            <a:schemeClr val="tx1"/>
          </a:solidFill>
          <a:latin typeface="+mn-lt"/>
          <a:ea typeface="+mn-ea"/>
          <a:cs typeface="+mn-cs"/>
        </a:defRPr>
      </a:lvl7pPr>
      <a:lvl8pPr marL="2855964" algn="l" defTabSz="407990" rtl="0" eaLnBrk="1" latinLnBrk="0" hangingPunct="1">
        <a:defRPr sz="1600" kern="1200">
          <a:solidFill>
            <a:schemeClr val="tx1"/>
          </a:solidFill>
          <a:latin typeface="+mn-lt"/>
          <a:ea typeface="+mn-ea"/>
          <a:cs typeface="+mn-cs"/>
        </a:defRPr>
      </a:lvl8pPr>
      <a:lvl9pPr marL="3263958" algn="l" defTabSz="407990"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9394" name="Titelplatzhalt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59395"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b="0">
                <a:solidFill>
                  <a:prstClr val="black">
                    <a:tint val="75000"/>
                  </a:prstClr>
                </a:solidFill>
                <a:latin typeface="Calibri"/>
                <a:ea typeface="+mn-ea"/>
                <a:cs typeface="+mn-cs"/>
              </a:defRPr>
            </a:lvl1pPr>
          </a:lstStyle>
          <a:p>
            <a:pPr>
              <a:defRPr/>
            </a:pPr>
            <a:fld id="{4FE36002-7D33-7343-9558-C08B9FA6CA8B}" type="datetimeFigureOut">
              <a:rPr lang="de-DE"/>
              <a:pPr>
                <a:defRPr/>
              </a:pPr>
              <a:t>4/13/14</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b="0">
                <a:solidFill>
                  <a:prstClr val="black">
                    <a:tint val="75000"/>
                  </a:prstClr>
                </a:solidFill>
                <a:latin typeface="Calibri"/>
                <a:ea typeface="+mn-ea"/>
                <a:cs typeface="+mn-cs"/>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b="0">
                <a:solidFill>
                  <a:prstClr val="black">
                    <a:tint val="75000"/>
                  </a:prstClr>
                </a:solidFill>
                <a:latin typeface="Calibri"/>
                <a:ea typeface="+mn-ea"/>
                <a:cs typeface="+mn-cs"/>
              </a:defRPr>
            </a:lvl1pPr>
          </a:lstStyle>
          <a:p>
            <a:pPr>
              <a:defRPr/>
            </a:pPr>
            <a:fld id="{C1354708-7A7D-E947-9087-613C921EC47B}" type="slidenum">
              <a:rPr lang="de-DE"/>
              <a:pPr>
                <a:defRPr/>
              </a:pPr>
              <a:t>‹#›</a:t>
            </a:fld>
            <a:endParaRPr lang="de-DE"/>
          </a:p>
        </p:txBody>
      </p:sp>
    </p:spTree>
    <p:extLst>
      <p:ext uri="{BB962C8B-B14F-4D97-AF65-F5344CB8AC3E}">
        <p14:creationId xmlns:p14="http://schemas.microsoft.com/office/powerpoint/2010/main" val="924980612"/>
      </p:ext>
    </p:extLst>
  </p:cSld>
  <p:clrMap bg1="lt1" tx1="dk1" bg2="lt2" tx2="dk2" accent1="accent1" accent2="accent2" accent3="accent3" accent4="accent4" accent5="accent5" accent6="accent6" hlink="hlink" folHlink="folHlink"/>
  <p:sldLayoutIdLst>
    <p:sldLayoutId id="2147484903" r:id="rId1"/>
    <p:sldLayoutId id="2147484904" r:id="rId2"/>
    <p:sldLayoutId id="2147484905" r:id="rId3"/>
    <p:sldLayoutId id="2147484906" r:id="rId4"/>
    <p:sldLayoutId id="2147484907" r:id="rId5"/>
    <p:sldLayoutId id="2147484908" r:id="rId6"/>
    <p:sldLayoutId id="2147484909" r:id="rId7"/>
    <p:sldLayoutId id="2147484910" r:id="rId8"/>
    <p:sldLayoutId id="2147484911" r:id="rId9"/>
    <p:sldLayoutId id="2147484912" r:id="rId10"/>
    <p:sldLayoutId id="214748491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3714" name="Rectangle 3"/>
          <p:cNvSpPr>
            <a:spLocks noGrp="1" noChangeArrowheads="1"/>
          </p:cNvSpPr>
          <p:nvPr>
            <p:ph type="body" idx="1"/>
          </p:nvPr>
        </p:nvSpPr>
        <p:spPr bwMode="auto">
          <a:xfrm>
            <a:off x="295275" y="1489075"/>
            <a:ext cx="8524875" cy="431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10595" name="Rectangle 5"/>
          <p:cNvSpPr>
            <a:spLocks noGrp="1" noChangeArrowheads="1"/>
          </p:cNvSpPr>
          <p:nvPr>
            <p:ph type="ftr" sz="quarter" idx="3"/>
          </p:nvPr>
        </p:nvSpPr>
        <p:spPr bwMode="gray">
          <a:xfrm>
            <a:off x="3124200" y="6365875"/>
            <a:ext cx="28956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49" tIns="45627" rIns="91249" bIns="45627" numCol="1" anchor="t" anchorCtr="0" compatLnSpc="1">
            <a:prstTxWarp prst="textNoShape">
              <a:avLst/>
            </a:prstTxWarp>
          </a:bodyPr>
          <a:lstStyle>
            <a:lvl1pPr algn="ctr" defTabSz="912564">
              <a:defRPr sz="1000" noProof="1">
                <a:solidFill>
                  <a:srgbClr val="FFFFFF"/>
                </a:solidFill>
                <a:cs typeface="Arial"/>
              </a:defRPr>
            </a:lvl1pPr>
          </a:lstStyle>
          <a:p>
            <a:pPr>
              <a:defRPr/>
            </a:pPr>
            <a:endParaRPr lang="en-US"/>
          </a:p>
        </p:txBody>
      </p:sp>
      <p:sp>
        <p:nvSpPr>
          <p:cNvPr id="243716" name="Rectangle 7"/>
          <p:cNvSpPr>
            <a:spLocks noGrp="1" noChangeArrowheads="1"/>
          </p:cNvSpPr>
          <p:nvPr>
            <p:ph type="title"/>
          </p:nvPr>
        </p:nvSpPr>
        <p:spPr bwMode="gray">
          <a:xfrm>
            <a:off x="311150" y="271463"/>
            <a:ext cx="85201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627" rIns="0" bIns="45627" numCol="1" anchor="t" anchorCtr="0" compatLnSpc="1">
            <a:prstTxWarp prst="textNoShape">
              <a:avLst/>
            </a:prstTxWarp>
          </a:bodyPr>
          <a:lstStyle/>
          <a:p>
            <a:pPr lvl="0"/>
            <a:r>
              <a:rPr lang="de-DE"/>
              <a:t>Klicken Sie, um das Titelformat zu bearbeiten</a:t>
            </a:r>
          </a:p>
        </p:txBody>
      </p:sp>
    </p:spTree>
    <p:extLst>
      <p:ext uri="{BB962C8B-B14F-4D97-AF65-F5344CB8AC3E}">
        <p14:creationId xmlns:p14="http://schemas.microsoft.com/office/powerpoint/2010/main" val="4150267827"/>
      </p:ext>
    </p:extLst>
  </p:cSld>
  <p:clrMap bg1="lt1" tx1="dk1" bg2="lt2" tx2="dk2" accent1="accent1" accent2="accent2" accent3="accent3" accent4="accent4" accent5="accent5" accent6="accent6" hlink="hlink" folHlink="folHlink"/>
  <p:sldLayoutIdLst>
    <p:sldLayoutId id="2147484916" r:id="rId1"/>
    <p:sldLayoutId id="2147484917" r:id="rId2"/>
    <p:sldLayoutId id="2147484918" r:id="rId3"/>
    <p:sldLayoutId id="2147484919" r:id="rId4"/>
    <p:sldLayoutId id="2147484920" r:id="rId5"/>
    <p:sldLayoutId id="2147484921" r:id="rId6"/>
    <p:sldLayoutId id="2147484922" r:id="rId7"/>
    <p:sldLayoutId id="2147484923" r:id="rId8"/>
    <p:sldLayoutId id="2147484924" r:id="rId9"/>
    <p:sldLayoutId id="2147484925" r:id="rId10"/>
    <p:sldLayoutId id="2147484926" r:id="rId11"/>
  </p:sldLayoutIdLst>
  <p:txStyles>
    <p:titleStyle>
      <a:lvl1pPr algn="l" rtl="0" eaLnBrk="0" fontAlgn="base" hangingPunct="0">
        <a:lnSpc>
          <a:spcPct val="90000"/>
        </a:lnSpc>
        <a:spcBef>
          <a:spcPct val="0"/>
        </a:spcBef>
        <a:spcAft>
          <a:spcPct val="0"/>
        </a:spcAft>
        <a:defRPr sz="2600" b="1">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2pPr>
      <a:lvl3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3pPr>
      <a:lvl4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4pPr>
      <a:lvl5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5pPr>
      <a:lvl6pPr marL="456281" algn="l" rtl="0" fontAlgn="base">
        <a:lnSpc>
          <a:spcPct val="90000"/>
        </a:lnSpc>
        <a:spcBef>
          <a:spcPct val="0"/>
        </a:spcBef>
        <a:spcAft>
          <a:spcPct val="0"/>
        </a:spcAft>
        <a:defRPr sz="2600" b="1">
          <a:solidFill>
            <a:schemeClr val="tx1"/>
          </a:solidFill>
          <a:latin typeface="Arial" charset="0"/>
          <a:cs typeface="Arial" charset="0"/>
        </a:defRPr>
      </a:lvl6pPr>
      <a:lvl7pPr marL="912564" algn="l" rtl="0" fontAlgn="base">
        <a:lnSpc>
          <a:spcPct val="90000"/>
        </a:lnSpc>
        <a:spcBef>
          <a:spcPct val="0"/>
        </a:spcBef>
        <a:spcAft>
          <a:spcPct val="0"/>
        </a:spcAft>
        <a:defRPr sz="2600" b="1">
          <a:solidFill>
            <a:schemeClr val="tx1"/>
          </a:solidFill>
          <a:latin typeface="Arial" charset="0"/>
          <a:cs typeface="Arial" charset="0"/>
        </a:defRPr>
      </a:lvl7pPr>
      <a:lvl8pPr marL="1368848" algn="l" rtl="0" fontAlgn="base">
        <a:lnSpc>
          <a:spcPct val="90000"/>
        </a:lnSpc>
        <a:spcBef>
          <a:spcPct val="0"/>
        </a:spcBef>
        <a:spcAft>
          <a:spcPct val="0"/>
        </a:spcAft>
        <a:defRPr sz="2600" b="1">
          <a:solidFill>
            <a:schemeClr val="tx1"/>
          </a:solidFill>
          <a:latin typeface="Arial" charset="0"/>
          <a:cs typeface="Arial" charset="0"/>
        </a:defRPr>
      </a:lvl8pPr>
      <a:lvl9pPr marL="1825129" algn="l" rtl="0" fontAlgn="base">
        <a:lnSpc>
          <a:spcPct val="90000"/>
        </a:lnSpc>
        <a:spcBef>
          <a:spcPct val="0"/>
        </a:spcBef>
        <a:spcAft>
          <a:spcPct val="0"/>
        </a:spcAft>
        <a:defRPr sz="2600" b="1">
          <a:solidFill>
            <a:schemeClr val="tx1"/>
          </a:solidFill>
          <a:latin typeface="Arial" charset="0"/>
          <a:cs typeface="Arial" charset="0"/>
        </a:defRPr>
      </a:lvl9pPr>
    </p:titleStyle>
    <p:bodyStyle>
      <a:lvl1pPr marL="179388" indent="-179388" algn="l" rtl="0" eaLnBrk="0" fontAlgn="base" hangingPunct="0">
        <a:spcBef>
          <a:spcPct val="0"/>
        </a:spcBef>
        <a:spcAft>
          <a:spcPct val="40000"/>
        </a:spcAft>
        <a:buFont typeface="Wingdings" charset="0"/>
        <a:buChar char="§"/>
        <a:defRPr sz="2000">
          <a:solidFill>
            <a:schemeClr val="tx1"/>
          </a:solidFill>
          <a:latin typeface="+mn-lt"/>
          <a:ea typeface="ＭＳ Ｐゴシック" charset="0"/>
          <a:cs typeface="+mn-cs"/>
        </a:defRPr>
      </a:lvl1pPr>
      <a:lvl2pPr marL="442913" indent="-260350" algn="l" rtl="0" eaLnBrk="0" fontAlgn="base" hangingPunct="0">
        <a:spcBef>
          <a:spcPct val="0"/>
        </a:spcBef>
        <a:spcAft>
          <a:spcPct val="40000"/>
        </a:spcAft>
        <a:buChar char="–"/>
        <a:defRPr>
          <a:solidFill>
            <a:schemeClr val="tx1"/>
          </a:solidFill>
          <a:latin typeface="+mn-lt"/>
          <a:ea typeface="ＭＳ Ｐゴシック" charset="0"/>
          <a:cs typeface="+mn-cs"/>
        </a:defRPr>
      </a:lvl2pPr>
      <a:lvl3pPr marL="719138" indent="-273050" algn="l" rtl="0" eaLnBrk="0" fontAlgn="base" hangingPunct="0">
        <a:spcBef>
          <a:spcPct val="0"/>
        </a:spcBef>
        <a:spcAft>
          <a:spcPct val="40000"/>
        </a:spcAft>
        <a:buChar char="•"/>
        <a:defRPr>
          <a:solidFill>
            <a:schemeClr val="tx1"/>
          </a:solidFill>
          <a:latin typeface="+mn-lt"/>
          <a:ea typeface="ＭＳ Ｐゴシック" charset="0"/>
          <a:cs typeface="+mn-cs"/>
        </a:defRPr>
      </a:lvl3pPr>
      <a:lvl4pPr marL="984250" indent="-263525" algn="l" rtl="0" eaLnBrk="0" fontAlgn="base" hangingPunct="0">
        <a:spcBef>
          <a:spcPct val="0"/>
        </a:spcBef>
        <a:spcAft>
          <a:spcPct val="40000"/>
        </a:spcAft>
        <a:buChar char="–"/>
        <a:defRPr>
          <a:solidFill>
            <a:schemeClr val="tx1"/>
          </a:solidFill>
          <a:latin typeface="+mn-lt"/>
          <a:ea typeface="ＭＳ Ｐゴシック" charset="0"/>
          <a:cs typeface="+mn-cs"/>
        </a:defRPr>
      </a:lvl4pPr>
      <a:lvl5pPr marL="1250950" indent="-263525" algn="l" rtl="0" eaLnBrk="0" fontAlgn="base" hangingPunct="0">
        <a:spcBef>
          <a:spcPct val="0"/>
        </a:spcBef>
        <a:spcAft>
          <a:spcPct val="40000"/>
        </a:spcAft>
        <a:buChar char="»"/>
        <a:defRPr>
          <a:solidFill>
            <a:schemeClr val="tx1"/>
          </a:solidFill>
          <a:latin typeface="+mn-lt"/>
          <a:ea typeface="ＭＳ Ｐゴシック" charset="0"/>
          <a:cs typeface="+mn-cs"/>
        </a:defRPr>
      </a:lvl5pPr>
      <a:lvl6pPr marL="1707891" indent="-264577" algn="l" rtl="0" fontAlgn="base">
        <a:spcBef>
          <a:spcPct val="0"/>
        </a:spcBef>
        <a:spcAft>
          <a:spcPct val="40000"/>
        </a:spcAft>
        <a:buChar char="»"/>
        <a:defRPr>
          <a:solidFill>
            <a:schemeClr val="tx1"/>
          </a:solidFill>
          <a:latin typeface="+mn-lt"/>
          <a:cs typeface="+mn-cs"/>
        </a:defRPr>
      </a:lvl6pPr>
      <a:lvl7pPr marL="2164168" indent="-264577" algn="l" rtl="0" fontAlgn="base">
        <a:spcBef>
          <a:spcPct val="0"/>
        </a:spcBef>
        <a:spcAft>
          <a:spcPct val="40000"/>
        </a:spcAft>
        <a:buChar char="»"/>
        <a:defRPr>
          <a:solidFill>
            <a:schemeClr val="tx1"/>
          </a:solidFill>
          <a:latin typeface="+mn-lt"/>
          <a:cs typeface="+mn-cs"/>
        </a:defRPr>
      </a:lvl7pPr>
      <a:lvl8pPr marL="2620455" indent="-264577" algn="l" rtl="0" fontAlgn="base">
        <a:spcBef>
          <a:spcPct val="0"/>
        </a:spcBef>
        <a:spcAft>
          <a:spcPct val="40000"/>
        </a:spcAft>
        <a:buChar char="»"/>
        <a:defRPr>
          <a:solidFill>
            <a:schemeClr val="tx1"/>
          </a:solidFill>
          <a:latin typeface="+mn-lt"/>
          <a:cs typeface="+mn-cs"/>
        </a:defRPr>
      </a:lvl8pPr>
      <a:lvl9pPr marL="3076734" indent="-264577" algn="l" rtl="0" fontAlgn="base">
        <a:spcBef>
          <a:spcPct val="0"/>
        </a:spcBef>
        <a:spcAft>
          <a:spcPct val="40000"/>
        </a:spcAft>
        <a:buChar char="»"/>
        <a:defRPr>
          <a:solidFill>
            <a:schemeClr val="tx1"/>
          </a:solidFill>
          <a:latin typeface="+mn-lt"/>
          <a:cs typeface="+mn-cs"/>
        </a:defRPr>
      </a:lvl9pPr>
    </p:bodyStyle>
    <p:otherStyle>
      <a:defPPr>
        <a:defRPr lang="en-US"/>
      </a:defPPr>
      <a:lvl1pPr marL="0" algn="l" defTabSz="912564" rtl="0" eaLnBrk="1" latinLnBrk="0" hangingPunct="1">
        <a:defRPr sz="1800" kern="1200">
          <a:solidFill>
            <a:schemeClr val="tx1"/>
          </a:solidFill>
          <a:latin typeface="+mn-lt"/>
          <a:ea typeface="+mn-ea"/>
          <a:cs typeface="+mn-cs"/>
        </a:defRPr>
      </a:lvl1pPr>
      <a:lvl2pPr marL="456281" algn="l" defTabSz="912564" rtl="0" eaLnBrk="1" latinLnBrk="0" hangingPunct="1">
        <a:defRPr sz="1800" kern="1200">
          <a:solidFill>
            <a:schemeClr val="tx1"/>
          </a:solidFill>
          <a:latin typeface="+mn-lt"/>
          <a:ea typeface="+mn-ea"/>
          <a:cs typeface="+mn-cs"/>
        </a:defRPr>
      </a:lvl2pPr>
      <a:lvl3pPr marL="912564" algn="l" defTabSz="912564" rtl="0" eaLnBrk="1" latinLnBrk="0" hangingPunct="1">
        <a:defRPr sz="1800" kern="1200">
          <a:solidFill>
            <a:schemeClr val="tx1"/>
          </a:solidFill>
          <a:latin typeface="+mn-lt"/>
          <a:ea typeface="+mn-ea"/>
          <a:cs typeface="+mn-cs"/>
        </a:defRPr>
      </a:lvl3pPr>
      <a:lvl4pPr marL="1368848" algn="l" defTabSz="912564" rtl="0" eaLnBrk="1" latinLnBrk="0" hangingPunct="1">
        <a:defRPr sz="1800" kern="1200">
          <a:solidFill>
            <a:schemeClr val="tx1"/>
          </a:solidFill>
          <a:latin typeface="+mn-lt"/>
          <a:ea typeface="+mn-ea"/>
          <a:cs typeface="+mn-cs"/>
        </a:defRPr>
      </a:lvl4pPr>
      <a:lvl5pPr marL="1825129" algn="l" defTabSz="912564" rtl="0" eaLnBrk="1" latinLnBrk="0" hangingPunct="1">
        <a:defRPr sz="1800" kern="1200">
          <a:solidFill>
            <a:schemeClr val="tx1"/>
          </a:solidFill>
          <a:latin typeface="+mn-lt"/>
          <a:ea typeface="+mn-ea"/>
          <a:cs typeface="+mn-cs"/>
        </a:defRPr>
      </a:lvl5pPr>
      <a:lvl6pPr marL="2281412" algn="l" defTabSz="912564" rtl="0" eaLnBrk="1" latinLnBrk="0" hangingPunct="1">
        <a:defRPr sz="1800" kern="1200">
          <a:solidFill>
            <a:schemeClr val="tx1"/>
          </a:solidFill>
          <a:latin typeface="+mn-lt"/>
          <a:ea typeface="+mn-ea"/>
          <a:cs typeface="+mn-cs"/>
        </a:defRPr>
      </a:lvl6pPr>
      <a:lvl7pPr marL="2737694" algn="l" defTabSz="912564" rtl="0" eaLnBrk="1" latinLnBrk="0" hangingPunct="1">
        <a:defRPr sz="1800" kern="1200">
          <a:solidFill>
            <a:schemeClr val="tx1"/>
          </a:solidFill>
          <a:latin typeface="+mn-lt"/>
          <a:ea typeface="+mn-ea"/>
          <a:cs typeface="+mn-cs"/>
        </a:defRPr>
      </a:lvl7pPr>
      <a:lvl8pPr marL="3193967" algn="l" defTabSz="912564" rtl="0" eaLnBrk="1" latinLnBrk="0" hangingPunct="1">
        <a:defRPr sz="1800" kern="1200">
          <a:solidFill>
            <a:schemeClr val="tx1"/>
          </a:solidFill>
          <a:latin typeface="+mn-lt"/>
          <a:ea typeface="+mn-ea"/>
          <a:cs typeface="+mn-cs"/>
        </a:defRPr>
      </a:lvl8pPr>
      <a:lvl9pPr marL="3650256" algn="l" defTabSz="91256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26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2426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76" tIns="45688" rIns="91376" bIns="45688" rtlCol="0" anchor="ctr"/>
          <a:lstStyle>
            <a:lvl1pPr algn="r">
              <a:defRPr sz="1200">
                <a:solidFill>
                  <a:prstClr val="black">
                    <a:tint val="75000"/>
                  </a:prstClr>
                </a:solidFill>
                <a:latin typeface="Arial" pitchFamily="-65" charset="0"/>
                <a:ea typeface="+mn-ea"/>
                <a:cs typeface="+mn-cs"/>
              </a:defRPr>
            </a:lvl1pPr>
          </a:lstStyle>
          <a:p>
            <a:pPr>
              <a:defRPr/>
            </a:pPr>
            <a:fld id="{C597A9ED-69AF-8346-A750-40BA234B05AC}" type="slidenum">
              <a:rPr lang="en-US"/>
              <a:pPr>
                <a:defRPr/>
              </a:pPr>
              <a:t>‹#›</a:t>
            </a:fld>
            <a:endParaRPr lang="en-US"/>
          </a:p>
        </p:txBody>
      </p:sp>
    </p:spTree>
    <p:extLst>
      <p:ext uri="{BB962C8B-B14F-4D97-AF65-F5344CB8AC3E}">
        <p14:creationId xmlns:p14="http://schemas.microsoft.com/office/powerpoint/2010/main" val="125797285"/>
      </p:ext>
    </p:extLst>
  </p:cSld>
  <p:clrMap bg1="lt1" tx1="dk1" bg2="lt2" tx2="dk2" accent1="accent1" accent2="accent2" accent3="accent3" accent4="accent4" accent5="accent5" accent6="accent6" hlink="hlink" folHlink="folHlink"/>
  <p:sldLayoutIdLst>
    <p:sldLayoutId id="2147484930" r:id="rId1"/>
    <p:sldLayoutId id="2147484931" r:id="rId2"/>
    <p:sldLayoutId id="2147484932" r:id="rId3"/>
    <p:sldLayoutId id="2147484933" r:id="rId4"/>
    <p:sldLayoutId id="2147484934" r:id="rId5"/>
    <p:sldLayoutId id="2147484935" r:id="rId6"/>
    <p:sldLayoutId id="2147484936" r:id="rId7"/>
    <p:sldLayoutId id="2147484937" r:id="rId8"/>
    <p:sldLayoutId id="2147484938" r:id="rId9"/>
    <p:sldLayoutId id="2147484939" r:id="rId10"/>
    <p:sldLayoutId id="2147484940"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elplatzhalt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3075"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b="0">
                <a:solidFill>
                  <a:prstClr val="black">
                    <a:tint val="75000"/>
                  </a:prstClr>
                </a:solidFill>
                <a:latin typeface="Calibri"/>
                <a:ea typeface="+mn-ea"/>
                <a:cs typeface="+mn-cs"/>
              </a:defRPr>
            </a:lvl1pPr>
          </a:lstStyle>
          <a:p>
            <a:pPr>
              <a:defRPr/>
            </a:pPr>
            <a:fld id="{36A1DD2D-F78D-F941-8220-EBD4BDC86BF0}" type="datetimeFigureOut">
              <a:rPr lang="de-DE"/>
              <a:pPr>
                <a:defRPr/>
              </a:pPr>
              <a:t>4/13/14</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b="0">
                <a:solidFill>
                  <a:prstClr val="black">
                    <a:tint val="75000"/>
                  </a:prstClr>
                </a:solidFill>
                <a:latin typeface="Calibri"/>
                <a:ea typeface="+mn-ea"/>
                <a:cs typeface="+mn-cs"/>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b="0">
                <a:solidFill>
                  <a:prstClr val="black">
                    <a:tint val="75000"/>
                  </a:prstClr>
                </a:solidFill>
                <a:latin typeface="Calibri"/>
                <a:ea typeface="+mn-ea"/>
                <a:cs typeface="+mn-cs"/>
              </a:defRPr>
            </a:lvl1pPr>
          </a:lstStyle>
          <a:p>
            <a:pPr>
              <a:defRPr/>
            </a:pPr>
            <a:fld id="{F2218F28-CF3B-AB4C-BA82-05D7177D5DA6}" type="slidenum">
              <a:rPr lang="de-DE"/>
              <a:pPr>
                <a:defRPr/>
              </a:pPr>
              <a:t>‹#›</a:t>
            </a:fld>
            <a:endParaRPr lang="de-DE"/>
          </a:p>
        </p:txBody>
      </p:sp>
    </p:spTree>
    <p:extLst>
      <p:ext uri="{BB962C8B-B14F-4D97-AF65-F5344CB8AC3E}">
        <p14:creationId xmlns:p14="http://schemas.microsoft.com/office/powerpoint/2010/main" val="276969799"/>
      </p:ext>
    </p:extLst>
  </p:cSld>
  <p:clrMap bg1="lt1" tx1="dk1" bg2="lt2" tx2="dk2" accent1="accent1" accent2="accent2" accent3="accent3" accent4="accent4" accent5="accent5" accent6="accent6" hlink="hlink" folHlink="folHlink"/>
  <p:sldLayoutIdLst>
    <p:sldLayoutId id="2147484942" r:id="rId1"/>
    <p:sldLayoutId id="2147484943" r:id="rId2"/>
    <p:sldLayoutId id="2147484944" r:id="rId3"/>
    <p:sldLayoutId id="2147484945" r:id="rId4"/>
    <p:sldLayoutId id="2147484946" r:id="rId5"/>
    <p:sldLayoutId id="2147484947" r:id="rId6"/>
    <p:sldLayoutId id="2147484948" r:id="rId7"/>
    <p:sldLayoutId id="2147484949" r:id="rId8"/>
    <p:sldLayoutId id="2147484950" r:id="rId9"/>
    <p:sldLayoutId id="2147484951" r:id="rId10"/>
    <p:sldLayoutId id="214748495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solidFill>
                  <a:srgbClr val="000000"/>
                </a:solidFill>
                <a:latin typeface="Times New Roman"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solidFill>
                  <a:srgbClr val="000000"/>
                </a:solidFill>
                <a:latin typeface="Times New Roman"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solidFill>
                  <a:srgbClr val="000000"/>
                </a:solidFill>
                <a:latin typeface="Times New Roman" charset="0"/>
              </a:defRPr>
            </a:lvl1pPr>
          </a:lstStyle>
          <a:p>
            <a:pPr>
              <a:defRPr/>
            </a:pPr>
            <a:fld id="{D52CAD21-2B88-3C44-940E-26446115B5D2}" type="slidenum">
              <a:rPr lang="en-US"/>
              <a:pPr>
                <a:defRPr/>
              </a:pPr>
              <a:t>‹#›</a:t>
            </a:fld>
            <a:endParaRPr lang="en-US"/>
          </a:p>
        </p:txBody>
      </p:sp>
    </p:spTree>
    <p:extLst>
      <p:ext uri="{BB962C8B-B14F-4D97-AF65-F5344CB8AC3E}">
        <p14:creationId xmlns:p14="http://schemas.microsoft.com/office/powerpoint/2010/main" val="3448460656"/>
      </p:ext>
    </p:extLst>
  </p:cSld>
  <p:clrMap bg1="lt1" tx1="dk1" bg2="lt2" tx2="dk2" accent1="accent1" accent2="accent2" accent3="accent3" accent4="accent4" accent5="accent5" accent6="accent6" hlink="hlink" folHlink="folHlink"/>
  <p:sldLayoutIdLst>
    <p:sldLayoutId id="2147484954" r:id="rId1"/>
    <p:sldLayoutId id="2147484955" r:id="rId2"/>
    <p:sldLayoutId id="2147484956" r:id="rId3"/>
    <p:sldLayoutId id="2147484957" r:id="rId4"/>
    <p:sldLayoutId id="2147484958" r:id="rId5"/>
    <p:sldLayoutId id="2147484959" r:id="rId6"/>
    <p:sldLayoutId id="2147484960" r:id="rId7"/>
    <p:sldLayoutId id="2147484961" r:id="rId8"/>
    <p:sldLayoutId id="2147484962" r:id="rId9"/>
    <p:sldLayoutId id="2147484963" r:id="rId10"/>
    <p:sldLayoutId id="214748496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9" charset="-128"/>
          <a:cs typeface="ＭＳ Ｐゴシック" pitchFamily="19"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9" charset="-128"/>
          <a:cs typeface="ＭＳ Ｐゴシック" pitchFamily="19"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9" charset="-128"/>
          <a:cs typeface="ＭＳ Ｐゴシック" pitchFamily="19"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9" charset="-128"/>
          <a:cs typeface="ＭＳ Ｐゴシック" pitchFamily="19"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9" charset="-128"/>
          <a:cs typeface="ＭＳ Ｐゴシック" pitchFamily="19"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9" charset="-128"/>
          <a:cs typeface="ＭＳ Ｐゴシック" pitchFamily="1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41.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41.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36.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xml"/><Relationship Id="rId3"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hydrodictyon.eeb.uconn.edu/people/plewis/software.php"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gogarten.uconn.edu/mcb5472_2012/glcosylTransferases.fasta"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aix1.uottawa.ca/~xxia/software/software.htm" TargetMode="External"/><Relationship Id="rId4" Type="http://schemas.openxmlformats.org/officeDocument/2006/relationships/hyperlink" Target="http://emboss.sourceforge.net/apps/release/6.3/emboss/apps/tranalign.html" TargetMode="External"/><Relationship Id="rId5" Type="http://schemas.openxmlformats.org/officeDocument/2006/relationships/hyperlink" Target="http://emboss.sourceforge.net/what/" TargetMode="External"/><Relationship Id="rId1" Type="http://schemas.openxmlformats.org/officeDocument/2006/relationships/slideLayout" Target="../slideLayouts/slideLayout73.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1.bin"/><Relationship Id="rId5" Type="http://schemas.openxmlformats.org/officeDocument/2006/relationships/image" Target="../media/image19.png"/><Relationship Id="rId1" Type="http://schemas.openxmlformats.org/officeDocument/2006/relationships/vmlDrawing" Target="../drawings/vmlDrawing1.vml"/><Relationship Id="rId2"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20.png"/><Relationship Id="rId3"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22.png"/><Relationship Id="rId3"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84.xml"/><Relationship Id="rId2"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3" Type="http://schemas.openxmlformats.org/officeDocument/2006/relationships/hyperlink" Target="http://online.itp.ucsb.edu/online/infobio01/fitch1/" TargetMode="External"/><Relationship Id="rId4" Type="http://schemas.openxmlformats.org/officeDocument/2006/relationships/hyperlink" Target="http://www.genetics.org/cgi/content/abstract/155/1/431" TargetMode="External"/><Relationship Id="rId5" Type="http://schemas.openxmlformats.org/officeDocument/2006/relationships/hyperlink" Target="http://web.uconn.edu/gogarten/bioinf/flu_data.paup" TargetMode="External"/><Relationship Id="rId1" Type="http://schemas.openxmlformats.org/officeDocument/2006/relationships/slideLayout" Target="../slideLayouts/slideLayout84.xml"/><Relationship Id="rId2" Type="http://schemas.openxmlformats.org/officeDocument/2006/relationships/notesSlide" Target="../notesSlides/notesSlide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90.xml"/><Relationship Id="rId2"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2.bin"/><Relationship Id="rId5" Type="http://schemas.openxmlformats.org/officeDocument/2006/relationships/image" Target="../media/image31.png"/><Relationship Id="rId6" Type="http://schemas.openxmlformats.org/officeDocument/2006/relationships/oleObject" Target="../embeddings/oleObject3.bin"/><Relationship Id="rId7" Type="http://schemas.openxmlformats.org/officeDocument/2006/relationships/image" Target="../media/image32.png"/><Relationship Id="rId8" Type="http://schemas.openxmlformats.org/officeDocument/2006/relationships/image" Target="../media/image33.png"/><Relationship Id="rId1" Type="http://schemas.openxmlformats.org/officeDocument/2006/relationships/vmlDrawing" Target="../drawings/vmlDrawing2.vml"/><Relationship Id="rId2" Type="http://schemas.openxmlformats.org/officeDocument/2006/relationships/slideLayout" Target="../slideLayouts/slideLayout9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hyperlink" Target="http://abacus.gene.ucl.ac.uk/ziheng/data/pamlDEMO.pdf" TargetMode="External"/><Relationship Id="rId3" Type="http://schemas.openxmlformats.org/officeDocument/2006/relationships/hyperlink" Target="http://m.docente.unife.it/silvia.fuselli/dispense-corsi/EM_Lezione%208.pdf"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3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37.png"/><Relationship Id="rId3" Type="http://schemas.openxmlformats.org/officeDocument/2006/relationships/hyperlink" Target="http://abacus.gene.ucl.ac.uk/ziheng/data/pamlDEMO.pdf"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7.xml"/><Relationship Id="rId3" Type="http://schemas.openxmlformats.org/officeDocument/2006/relationships/hyperlink" Target="http://web.uconn.edu/gogarten/MCB372/Laboratories/Hv1.phy"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web.uconn.edu/gogarten/MCB372/Laboratories/codeml.hv1.sites.ctl" TargetMode="External"/><Relationship Id="rId4" Type="http://schemas.openxmlformats.org/officeDocument/2006/relationships/hyperlink" Target="http://web.uconn.edu/gogarten/MCB372/Laboratories/hv1.sites.codeml_out.txt" TargetMode="External"/><Relationship Id="rId5" Type="http://schemas.openxmlformats.org/officeDocument/2006/relationships/hyperlink" Target="http://web.uconn.edu/gogarten/MCB372/Laboratories/rst%20(hv1_sites)" TargetMode="External"/><Relationship Id="rId1" Type="http://schemas.openxmlformats.org/officeDocument/2006/relationships/slideLayout" Target="../slideLayouts/slideLayout41.xml"/><Relationship Id="rId2" Type="http://schemas.openxmlformats.org/officeDocument/2006/relationships/notesSlide" Target="../notesSlides/notesSlide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hyperlink" Target="http://web.uconn.edu/gogarten/MCB372/Laboratories/codeml.hv1.branches.ctl" TargetMode="External"/><Relationship Id="rId4" Type="http://schemas.openxmlformats.org/officeDocument/2006/relationships/hyperlink" Target="http://web.uconn.edu/gogarten/MCB372/Laboratories/hv1.branch.codeml_out.txt" TargetMode="External"/><Relationship Id="rId1" Type="http://schemas.openxmlformats.org/officeDocument/2006/relationships/slideLayout" Target="../slideLayouts/slideLayout40.xml"/><Relationship Id="rId2" Type="http://schemas.openxmlformats.org/officeDocument/2006/relationships/notesSlide" Target="../notesSlides/notesSlide29.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oleObject4.bin"/><Relationship Id="rId5" Type="http://schemas.openxmlformats.org/officeDocument/2006/relationships/image" Target="../media/image38.png"/><Relationship Id="rId1" Type="http://schemas.openxmlformats.org/officeDocument/2006/relationships/vmlDrawing" Target="../drawings/vmlDrawing3.vml"/><Relationship Id="rId2"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hyperlink" Target="http://abacus.gene.ucl.ac.uk/ziheng/data/pamlDEMO.pdf" TargetMode="External"/><Relationship Id="rId1" Type="http://schemas.openxmlformats.org/officeDocument/2006/relationships/slideLayout" Target="../slideLayouts/slideLayout41.xml"/><Relationship Id="rId2" Type="http://schemas.openxmlformats.org/officeDocument/2006/relationships/image" Target="../media/image3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4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42.png"/><Relationship Id="rId3" Type="http://schemas.openxmlformats.org/officeDocument/2006/relationships/hyperlink" Target="http://m.docente.unife.it/silvia.fuselli/dispense-corsi/EM_Lezione%208.pdf"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43.png"/><Relationship Id="rId3" Type="http://schemas.openxmlformats.org/officeDocument/2006/relationships/hyperlink" Target="http://m.docente.unife.it/silvia.fuselli/dispense-corsi/EM_Lezione%208.pdf"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44.png"/><Relationship Id="rId3" Type="http://schemas.openxmlformats.org/officeDocument/2006/relationships/image" Target="../media/image45.png"/></Relationships>
</file>

<file path=ppt/slides/_rels/slide57.xml.rels><?xml version="1.0" encoding="UTF-8" standalone="yes"?>
<Relationships xmlns="http://schemas.openxmlformats.org/package/2006/relationships"><Relationship Id="rId3" Type="http://schemas.openxmlformats.org/officeDocument/2006/relationships/hyperlink" Target="http://www.datamonkey.org/" TargetMode="External"/><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96.xml"/><Relationship Id="rId2" Type="http://schemas.openxmlformats.org/officeDocument/2006/relationships/hyperlink" Target="http://www.hyphy.org/" TargetMode="Externa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48.png"/><Relationship Id="rId5" Type="http://schemas.openxmlformats.org/officeDocument/2006/relationships/oleObject" Target="../embeddings/oleObject6.bin"/><Relationship Id="rId6" Type="http://schemas.openxmlformats.org/officeDocument/2006/relationships/image" Target="../media/image49.png"/><Relationship Id="rId1" Type="http://schemas.openxmlformats.org/officeDocument/2006/relationships/vmlDrawing" Target="../drawings/vmlDrawing4.vml"/><Relationship Id="rId2" Type="http://schemas.openxmlformats.org/officeDocument/2006/relationships/slideLayout" Target="../slideLayouts/slideLayout9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image" Target="../media/image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5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5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53.png"/><Relationship Id="rId3" Type="http://schemas.openxmlformats.org/officeDocument/2006/relationships/image" Target="../media/image54.png"/></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png"/><Relationship Id="rId1" Type="http://schemas.openxmlformats.org/officeDocument/2006/relationships/slideLayout" Target="../slideLayouts/slideLayout47.xml"/><Relationship Id="rId2" Type="http://schemas.openxmlformats.org/officeDocument/2006/relationships/notesSlide" Target="../notesSlides/notesSlide3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2.xml"/><Relationship Id="rId3" Type="http://schemas.openxmlformats.org/officeDocument/2006/relationships/image" Target="../media/image57.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embeddings/oleObject7.bin"/><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1" Type="http://schemas.openxmlformats.org/officeDocument/2006/relationships/vmlDrawing" Target="../drawings/vmlDrawing5.vml"/><Relationship Id="rId2" Type="http://schemas.openxmlformats.org/officeDocument/2006/relationships/slideLayout" Target="../slideLayouts/slideLayout5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hyperlink" Target="http://jb.asm.org/content/190/3/1124.full?view=long&amp;pmid=18055595" TargetMode="External"/><Relationship Id="rId3" Type="http://schemas.openxmlformats.org/officeDocument/2006/relationships/hyperlink" Target="http://www.pnas.org/content/early/2014/03/26/1318106111.long"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3.png"/><Relationship Id="rId3" Type="http://schemas.openxmlformats.org/officeDocument/2006/relationships/image" Target="../media/image64.png"/></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hyperlink" Target="http://www.nytimes.com/2012/01/31/science/gains-in-dna-are-speeding-research-into-human-origins.html?_r=1" TargetMode="External"/><Relationship Id="rId1" Type="http://schemas.openxmlformats.org/officeDocument/2006/relationships/themeOverride" Target="../theme/themeOverride1.xml"/><Relationship Id="rId2" Type="http://schemas.openxmlformats.org/officeDocument/2006/relationships/slideLayout" Target="../slideLayouts/slideLayout63.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hyperlink" Target="http://en.wikipedia.org/wiki/Multiregional_Evolution" TargetMode="External"/><Relationship Id="rId1" Type="http://schemas.openxmlformats.org/officeDocument/2006/relationships/themeOverride" Target="../theme/themeOverride2.xml"/><Relationship Id="rId2" Type="http://schemas.openxmlformats.org/officeDocument/2006/relationships/slideLayout" Target="../slideLayouts/slideLayout6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67.png"/><Relationship Id="rId3" Type="http://schemas.openxmlformats.org/officeDocument/2006/relationships/image" Target="../media/image6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6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70.png"/></Relationships>
</file>

<file path=ppt/slides/_rels/slide76.xml.rels><?xml version="1.0" encoding="UTF-8" standalone="yes"?>
<Relationships xmlns="http://schemas.openxmlformats.org/package/2006/relationships"><Relationship Id="rId3" Type="http://schemas.openxmlformats.org/officeDocument/2006/relationships/hyperlink" Target="http://www.nytimes.com/2012/01/31/science/gains-in-dna-are-speeding-research-into-human-origins.html" TargetMode="External"/><Relationship Id="rId4" Type="http://schemas.openxmlformats.org/officeDocument/2006/relationships/hyperlink" Target="http://www.sciencedirect.com/science/article/pii/S0002929711003958" TargetMode="External"/><Relationship Id="rId5" Type="http://schemas.openxmlformats.org/officeDocument/2006/relationships/hyperlink" Target="http://www.abc.net.au/science/articles/2012/08/31/3580500.htm" TargetMode="External"/><Relationship Id="rId6" Type="http://schemas.openxmlformats.org/officeDocument/2006/relationships/hyperlink" Target="http://www.sciencemag.org/content/334/6052/94.full" TargetMode="External"/><Relationship Id="rId7" Type="http://schemas.openxmlformats.org/officeDocument/2006/relationships/hyperlink" Target="http://www.sciencemag.org/content/334/6052/94/F2.expansion.html" TargetMode="External"/><Relationship Id="rId8" Type="http://schemas.openxmlformats.org/officeDocument/2006/relationships/hyperlink" Target="http://haplogroup-a.com/Ancient-Root-AJHG2013.pdf" TargetMode="External"/><Relationship Id="rId1" Type="http://schemas.openxmlformats.org/officeDocument/2006/relationships/slideLayout" Target="../slideLayouts/slideLayout63.xml"/><Relationship Id="rId2" Type="http://schemas.openxmlformats.org/officeDocument/2006/relationships/hyperlink" Target="http://en.wikipedia.org/wiki/Denisova_hominin"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1020" y="1191634"/>
            <a:ext cx="7772400" cy="1470025"/>
          </a:xfrm>
        </p:spPr>
        <p:txBody>
          <a:bodyPr/>
          <a:lstStyle/>
          <a:p>
            <a:r>
              <a:rPr lang="en-US" dirty="0" smtClean="0"/>
              <a:t>MCB5472 </a:t>
            </a:r>
            <a:br>
              <a:rPr lang="en-US" dirty="0" smtClean="0"/>
            </a:br>
            <a:r>
              <a:rPr lang="en-US" dirty="0" smtClean="0"/>
              <a:t>Computer methods in </a:t>
            </a:r>
            <a:br>
              <a:rPr lang="en-US" dirty="0" smtClean="0"/>
            </a:br>
            <a:r>
              <a:rPr lang="en-US" dirty="0" smtClean="0"/>
              <a:t>molecular evolution</a:t>
            </a:r>
            <a:endParaRPr lang="en-US" dirty="0"/>
          </a:p>
        </p:txBody>
      </p:sp>
      <p:sp>
        <p:nvSpPr>
          <p:cNvPr id="3" name="Subtitle 2"/>
          <p:cNvSpPr>
            <a:spLocks noGrp="1"/>
          </p:cNvSpPr>
          <p:nvPr>
            <p:ph type="subTitle" idx="1"/>
          </p:nvPr>
        </p:nvSpPr>
        <p:spPr>
          <a:xfrm>
            <a:off x="1357795" y="4645516"/>
            <a:ext cx="6400800" cy="1752600"/>
          </a:xfrm>
        </p:spPr>
        <p:txBody>
          <a:bodyPr/>
          <a:lstStyle/>
          <a:p>
            <a:r>
              <a:rPr lang="en-US" dirty="0"/>
              <a:t>Lecture 4</a:t>
            </a:r>
            <a:r>
              <a:rPr lang="en-US" dirty="0" smtClean="0"/>
              <a:t>/14/</a:t>
            </a:r>
            <a:r>
              <a:rPr lang="en-US" dirty="0"/>
              <a:t>2014</a:t>
            </a:r>
            <a:br>
              <a:rPr lang="en-US" dirty="0"/>
            </a:br>
            <a:endParaRPr lang="en-US" dirty="0"/>
          </a:p>
        </p:txBody>
      </p:sp>
    </p:spTree>
    <p:extLst>
      <p:ext uri="{BB962C8B-B14F-4D97-AF65-F5344CB8AC3E}">
        <p14:creationId xmlns:p14="http://schemas.microsoft.com/office/powerpoint/2010/main" val="312419066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
            <a:ext cx="7608888" cy="591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0" name="TextBox 2"/>
          <p:cNvSpPr txBox="1">
            <a:spLocks noChangeArrowheads="1"/>
          </p:cNvSpPr>
          <p:nvPr/>
        </p:nvSpPr>
        <p:spPr bwMode="auto">
          <a:xfrm>
            <a:off x="609600" y="6096000"/>
            <a:ext cx="5992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smtClean="0">
                <a:solidFill>
                  <a:prstClr val="black"/>
                </a:solidFill>
                <a:latin typeface="Times New Roman" charset="0"/>
              </a:rPr>
              <a:t>Time till fixation depends on population size</a:t>
            </a:r>
          </a:p>
        </p:txBody>
      </p:sp>
    </p:spTree>
    <p:extLst>
      <p:ext uri="{BB962C8B-B14F-4D97-AF65-F5344CB8AC3E}">
        <p14:creationId xmlns:p14="http://schemas.microsoft.com/office/powerpoint/2010/main" val="56177825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0" y="0"/>
            <a:ext cx="7543800" cy="685800"/>
          </a:xfrm>
        </p:spPr>
        <p:txBody>
          <a:bodyPr/>
          <a:lstStyle/>
          <a:p>
            <a:pPr algn="l" eaLnBrk="1" hangingPunct="1"/>
            <a:r>
              <a:rPr lang="en-US">
                <a:latin typeface="Times New Roman" charset="0"/>
              </a:rPr>
              <a:t>s=0</a:t>
            </a:r>
          </a:p>
        </p:txBody>
      </p:sp>
      <p:sp>
        <p:nvSpPr>
          <p:cNvPr id="120834" name="Rectangle 3"/>
          <p:cNvSpPr>
            <a:spLocks noChangeArrowheads="1"/>
          </p:cNvSpPr>
          <p:nvPr/>
        </p:nvSpPr>
        <p:spPr bwMode="auto">
          <a:xfrm>
            <a:off x="152400" y="657225"/>
            <a:ext cx="84963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p>
            <a:r>
              <a:rPr lang="en-US" sz="2000" smtClean="0">
                <a:solidFill>
                  <a:srgbClr val="000000"/>
                </a:solidFill>
              </a:rPr>
              <a:t>Probability of fixation, P, is equal to frequency of allele in population. Mutation rate (per gene/per unit of time) = u ;   </a:t>
            </a:r>
          </a:p>
          <a:p>
            <a:pPr eaLnBrk="0" hangingPunct="0"/>
            <a:r>
              <a:rPr lang="en-US" sz="2000" smtClean="0">
                <a:solidFill>
                  <a:srgbClr val="000000"/>
                </a:solidFill>
              </a:rPr>
              <a:t>freq. with which allele is generated in diploid population size N =u*2N </a:t>
            </a:r>
          </a:p>
          <a:p>
            <a:pPr eaLnBrk="0" hangingPunct="0"/>
            <a:r>
              <a:rPr lang="en-US" sz="2000" smtClean="0">
                <a:solidFill>
                  <a:srgbClr val="000000"/>
                </a:solidFill>
              </a:rPr>
              <a:t>Probability of fixation for each allele = 1/(2N)</a:t>
            </a:r>
          </a:p>
          <a:p>
            <a:pPr eaLnBrk="0" hangingPunct="0"/>
            <a:endParaRPr lang="en-US" sz="2000" smtClean="0">
              <a:solidFill>
                <a:srgbClr val="000000"/>
              </a:solidFill>
            </a:endParaRPr>
          </a:p>
          <a:p>
            <a:pPr eaLnBrk="0" hangingPunct="0"/>
            <a:r>
              <a:rPr lang="en-US" sz="2000" smtClean="0">
                <a:solidFill>
                  <a:srgbClr val="FF0000"/>
                </a:solidFill>
              </a:rPr>
              <a:t>Substitution rate </a:t>
            </a:r>
            <a:r>
              <a:rPr lang="en-US" sz="2000" smtClean="0">
                <a:solidFill>
                  <a:srgbClr val="000000"/>
                </a:solidFill>
              </a:rPr>
              <a:t>= </a:t>
            </a:r>
          </a:p>
          <a:p>
            <a:pPr eaLnBrk="0" hangingPunct="0"/>
            <a:r>
              <a:rPr lang="en-US" sz="2000" smtClean="0">
                <a:solidFill>
                  <a:srgbClr val="000000"/>
                </a:solidFill>
              </a:rPr>
              <a:t>frequency with which new alleles are generated * Probability of fixation= u*2N *1/(2N) =</a:t>
            </a:r>
            <a:r>
              <a:rPr lang="en-US" sz="2000" smtClean="0">
                <a:solidFill>
                  <a:srgbClr val="FF0000"/>
                </a:solidFill>
              </a:rPr>
              <a:t> u = Mutation rate </a:t>
            </a:r>
          </a:p>
          <a:p>
            <a:pPr eaLnBrk="0" hangingPunct="0"/>
            <a:r>
              <a:rPr lang="en-US" sz="2000" smtClean="0">
                <a:solidFill>
                  <a:srgbClr val="000000"/>
                </a:solidFill>
              </a:rPr>
              <a:t>Therefore: </a:t>
            </a:r>
            <a:r>
              <a:rPr lang="en-US" sz="2000" smtClean="0">
                <a:solidFill>
                  <a:srgbClr val="800080"/>
                </a:solidFill>
              </a:rPr>
              <a:t/>
            </a:r>
            <a:br>
              <a:rPr lang="en-US" sz="2000" smtClean="0">
                <a:solidFill>
                  <a:srgbClr val="800080"/>
                </a:solidFill>
              </a:rPr>
            </a:br>
            <a:r>
              <a:rPr lang="en-US" sz="2000" smtClean="0">
                <a:solidFill>
                  <a:srgbClr val="800080"/>
                </a:solidFill>
              </a:rPr>
              <a:t>If f s=0, the substitution rate is independent of population size, and equal to the mutation rate !!!!</a:t>
            </a:r>
            <a:r>
              <a:rPr lang="en-US" sz="2000" smtClean="0">
                <a:solidFill>
                  <a:srgbClr val="000000"/>
                </a:solidFill>
              </a:rPr>
              <a:t>  (NOTE: Mutation unequal Substitution! )</a:t>
            </a:r>
            <a:br>
              <a:rPr lang="en-US" sz="2000" smtClean="0">
                <a:solidFill>
                  <a:srgbClr val="000000"/>
                </a:solidFill>
              </a:rPr>
            </a:br>
            <a:r>
              <a:rPr lang="en-US" sz="2000" smtClean="0">
                <a:solidFill>
                  <a:srgbClr val="000000"/>
                </a:solidFill>
              </a:rPr>
              <a:t>This is the reason that there is hope that the molecular clock might sometimes work. </a:t>
            </a:r>
          </a:p>
          <a:p>
            <a:pPr eaLnBrk="0" hangingPunct="0"/>
            <a:endParaRPr lang="en-US" sz="2000" smtClean="0">
              <a:solidFill>
                <a:srgbClr val="000000"/>
              </a:solidFill>
            </a:endParaRPr>
          </a:p>
        </p:txBody>
      </p:sp>
      <p:sp>
        <p:nvSpPr>
          <p:cNvPr id="120835" name="Rectangle 4"/>
          <p:cNvSpPr>
            <a:spLocks noChangeArrowheads="1"/>
          </p:cNvSpPr>
          <p:nvPr/>
        </p:nvSpPr>
        <p:spPr bwMode="auto">
          <a:xfrm>
            <a:off x="160338" y="5002213"/>
            <a:ext cx="7848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p>
            <a:r>
              <a:rPr lang="en-US" sz="2000" smtClean="0">
                <a:solidFill>
                  <a:srgbClr val="000000"/>
                </a:solidFill>
              </a:rPr>
              <a:t>Fixation time due to drift alone: </a:t>
            </a:r>
          </a:p>
          <a:p>
            <a:pPr eaLnBrk="0" hangingPunct="0"/>
            <a:r>
              <a:rPr lang="en-US" sz="2000" smtClean="0">
                <a:solidFill>
                  <a:srgbClr val="000000"/>
                </a:solidFill>
              </a:rPr>
              <a:t>t</a:t>
            </a:r>
            <a:r>
              <a:rPr lang="en-US" sz="2000" baseline="-30000" smtClean="0">
                <a:solidFill>
                  <a:srgbClr val="000000"/>
                </a:solidFill>
              </a:rPr>
              <a:t>av</a:t>
            </a:r>
            <a:r>
              <a:rPr lang="en-US" sz="2000" smtClean="0">
                <a:solidFill>
                  <a:srgbClr val="000000"/>
                </a:solidFill>
              </a:rPr>
              <a:t>=4*N</a:t>
            </a:r>
            <a:r>
              <a:rPr lang="en-US" sz="2000" baseline="-30000" smtClean="0">
                <a:solidFill>
                  <a:srgbClr val="000000"/>
                </a:solidFill>
              </a:rPr>
              <a:t>e</a:t>
            </a:r>
            <a:r>
              <a:rPr lang="en-US" sz="2000" smtClean="0">
                <a:solidFill>
                  <a:srgbClr val="000000"/>
                </a:solidFill>
              </a:rPr>
              <a:t> generations  </a:t>
            </a:r>
            <a:br>
              <a:rPr lang="en-US" sz="2000" smtClean="0">
                <a:solidFill>
                  <a:srgbClr val="000000"/>
                </a:solidFill>
              </a:rPr>
            </a:br>
            <a:r>
              <a:rPr lang="en-US" sz="2000" smtClean="0">
                <a:solidFill>
                  <a:srgbClr val="000000"/>
                </a:solidFill>
              </a:rPr>
              <a:t>(N</a:t>
            </a:r>
            <a:r>
              <a:rPr lang="en-US" sz="2000" baseline="-30000" smtClean="0">
                <a:solidFill>
                  <a:srgbClr val="000000"/>
                </a:solidFill>
              </a:rPr>
              <a:t>e</a:t>
            </a:r>
            <a:r>
              <a:rPr lang="en-US" sz="2000" smtClean="0">
                <a:solidFill>
                  <a:srgbClr val="000000"/>
                </a:solidFill>
              </a:rPr>
              <a:t>=effective population size; For n discrete generations </a:t>
            </a:r>
            <a:br>
              <a:rPr lang="en-US" sz="2000" smtClean="0">
                <a:solidFill>
                  <a:srgbClr val="000000"/>
                </a:solidFill>
              </a:rPr>
            </a:br>
            <a:r>
              <a:rPr lang="en-US" sz="2000" smtClean="0">
                <a:solidFill>
                  <a:srgbClr val="000000"/>
                </a:solidFill>
              </a:rPr>
              <a:t>N</a:t>
            </a:r>
            <a:r>
              <a:rPr lang="en-US" sz="2000" baseline="-30000" smtClean="0">
                <a:solidFill>
                  <a:srgbClr val="000000"/>
                </a:solidFill>
              </a:rPr>
              <a:t>e</a:t>
            </a:r>
            <a:r>
              <a:rPr lang="en-US" sz="2000" smtClean="0">
                <a:solidFill>
                  <a:srgbClr val="000000"/>
                </a:solidFill>
              </a:rPr>
              <a:t>= n/(1/N</a:t>
            </a:r>
            <a:r>
              <a:rPr lang="en-US" sz="2000" baseline="-30000" smtClean="0">
                <a:solidFill>
                  <a:srgbClr val="000000"/>
                </a:solidFill>
              </a:rPr>
              <a:t>1</a:t>
            </a:r>
            <a:r>
              <a:rPr lang="en-US" sz="2000" smtClean="0">
                <a:solidFill>
                  <a:srgbClr val="000000"/>
                </a:solidFill>
              </a:rPr>
              <a:t>+1/N</a:t>
            </a:r>
            <a:r>
              <a:rPr lang="en-US" sz="2000" baseline="-30000" smtClean="0">
                <a:solidFill>
                  <a:srgbClr val="000000"/>
                </a:solidFill>
              </a:rPr>
              <a:t>2</a:t>
            </a:r>
            <a:r>
              <a:rPr lang="en-US" sz="2000" smtClean="0">
                <a:solidFill>
                  <a:srgbClr val="000000"/>
                </a:solidFill>
              </a:rPr>
              <a:t>+…..1/N</a:t>
            </a:r>
            <a:r>
              <a:rPr lang="en-US" sz="2000" baseline="-30000" smtClean="0">
                <a:solidFill>
                  <a:srgbClr val="000000"/>
                </a:solidFill>
              </a:rPr>
              <a:t>n</a:t>
            </a:r>
            <a:r>
              <a:rPr lang="en-US" sz="2000" smtClean="0">
                <a:solidFill>
                  <a:srgbClr val="000000"/>
                </a:solidFill>
              </a:rPr>
              <a:t>)</a:t>
            </a:r>
          </a:p>
        </p:txBody>
      </p:sp>
    </p:spTree>
    <p:extLst>
      <p:ext uri="{BB962C8B-B14F-4D97-AF65-F5344CB8AC3E}">
        <p14:creationId xmlns:p14="http://schemas.microsoft.com/office/powerpoint/2010/main" val="199639029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4102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603250"/>
            <a:ext cx="8382000" cy="621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66228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4102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5746750"/>
            <a:ext cx="64262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762000"/>
            <a:ext cx="7162800" cy="509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128401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Box 2"/>
          <p:cNvSpPr txBox="1">
            <a:spLocks noChangeArrowheads="1"/>
          </p:cNvSpPr>
          <p:nvPr/>
        </p:nvSpPr>
        <p:spPr bwMode="auto">
          <a:xfrm>
            <a:off x="498475" y="2222500"/>
            <a:ext cx="1946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prstClr val="black"/>
                </a:solidFill>
              </a:rPr>
              <a:t>N=50   s=0.1</a:t>
            </a:r>
          </a:p>
        </p:txBody>
      </p:sp>
      <p:sp>
        <p:nvSpPr>
          <p:cNvPr id="124930" name="TextBox 3"/>
          <p:cNvSpPr txBox="1">
            <a:spLocks noChangeArrowheads="1"/>
          </p:cNvSpPr>
          <p:nvPr/>
        </p:nvSpPr>
        <p:spPr bwMode="auto">
          <a:xfrm>
            <a:off x="2625725" y="2222500"/>
            <a:ext cx="193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prstClr val="black"/>
                </a:solidFill>
              </a:rPr>
              <a:t>50 replicates</a:t>
            </a:r>
          </a:p>
        </p:txBody>
      </p:sp>
      <p:pic>
        <p:nvPicPr>
          <p:cNvPr id="12493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114550"/>
            <a:ext cx="16779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688" y="312738"/>
            <a:ext cx="8059737"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779713"/>
            <a:ext cx="9144000" cy="400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19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idx="4294967295"/>
          </p:nvPr>
        </p:nvSpPr>
        <p:spPr>
          <a:xfrm>
            <a:off x="0" y="0"/>
            <a:ext cx="7772400" cy="762000"/>
          </a:xfrm>
        </p:spPr>
        <p:txBody>
          <a:bodyPr/>
          <a:lstStyle/>
          <a:p>
            <a:pPr algn="l" eaLnBrk="1" hangingPunct="1"/>
            <a:r>
              <a:rPr lang="en-US">
                <a:latin typeface="Times New Roman" charset="0"/>
              </a:rPr>
              <a:t>s&gt;0</a:t>
            </a:r>
          </a:p>
        </p:txBody>
      </p:sp>
      <p:sp>
        <p:nvSpPr>
          <p:cNvPr id="125954" name="Rectangle 3"/>
          <p:cNvSpPr>
            <a:spLocks noChangeArrowheads="1"/>
          </p:cNvSpPr>
          <p:nvPr/>
        </p:nvSpPr>
        <p:spPr bwMode="auto">
          <a:xfrm>
            <a:off x="381000" y="1143000"/>
            <a:ext cx="83820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p>
            <a:r>
              <a:rPr lang="en-US" sz="2000" dirty="0" smtClean="0">
                <a:solidFill>
                  <a:srgbClr val="000000"/>
                </a:solidFill>
              </a:rPr>
              <a:t>Time till fixation on average: </a:t>
            </a:r>
          </a:p>
          <a:p>
            <a:r>
              <a:rPr lang="en-US" sz="2000" dirty="0" err="1" smtClean="0">
                <a:solidFill>
                  <a:srgbClr val="000000"/>
                </a:solidFill>
              </a:rPr>
              <a:t>t</a:t>
            </a:r>
            <a:r>
              <a:rPr lang="en-US" sz="2000" baseline="-30000" dirty="0" err="1" smtClean="0">
                <a:solidFill>
                  <a:srgbClr val="000000"/>
                </a:solidFill>
              </a:rPr>
              <a:t>av</a:t>
            </a:r>
            <a:r>
              <a:rPr lang="en-US" sz="2000" dirty="0" smtClean="0">
                <a:solidFill>
                  <a:srgbClr val="000000"/>
                </a:solidFill>
              </a:rPr>
              <a:t>= (2/s) </a:t>
            </a:r>
            <a:r>
              <a:rPr lang="en-US" sz="2000" dirty="0" err="1" smtClean="0">
                <a:solidFill>
                  <a:srgbClr val="000000"/>
                </a:solidFill>
              </a:rPr>
              <a:t>ln</a:t>
            </a:r>
            <a:r>
              <a:rPr lang="en-US" sz="2000" dirty="0" smtClean="0">
                <a:solidFill>
                  <a:srgbClr val="000000"/>
                </a:solidFill>
              </a:rPr>
              <a:t> (2N) generations </a:t>
            </a:r>
            <a:r>
              <a:rPr lang="en-US" sz="2000" dirty="0" smtClean="0">
                <a:solidFill>
                  <a:srgbClr val="FF0000"/>
                </a:solidFill>
              </a:rPr>
              <a:t> </a:t>
            </a:r>
            <a:br>
              <a:rPr lang="en-US" sz="2000" dirty="0" smtClean="0">
                <a:solidFill>
                  <a:srgbClr val="FF0000"/>
                </a:solidFill>
              </a:rPr>
            </a:br>
            <a:r>
              <a:rPr lang="en-US" sz="2000" dirty="0" smtClean="0">
                <a:solidFill>
                  <a:srgbClr val="FF0000"/>
                </a:solidFill>
              </a:rPr>
              <a:t>(also true for mutations with negative </a:t>
            </a:r>
            <a:r>
              <a:rPr lang="ja-JP" altLang="en-US" sz="2000" dirty="0" smtClean="0">
                <a:solidFill>
                  <a:srgbClr val="FF0000"/>
                </a:solidFill>
              </a:rPr>
              <a:t>“</a:t>
            </a:r>
            <a:r>
              <a:rPr lang="en-US" altLang="ja-JP" sz="2000" dirty="0" smtClean="0">
                <a:solidFill>
                  <a:srgbClr val="FF0000"/>
                </a:solidFill>
              </a:rPr>
              <a:t>s</a:t>
            </a:r>
            <a:r>
              <a:rPr lang="ja-JP" altLang="en-US" sz="2000" dirty="0" smtClean="0">
                <a:solidFill>
                  <a:srgbClr val="FF0000"/>
                </a:solidFill>
              </a:rPr>
              <a:t>”</a:t>
            </a:r>
            <a:r>
              <a:rPr lang="en-US" altLang="ja-JP" sz="2000" dirty="0" smtClean="0">
                <a:solidFill>
                  <a:srgbClr val="FF0000"/>
                </a:solidFill>
              </a:rPr>
              <a:t>)</a:t>
            </a:r>
            <a:endParaRPr lang="en-US" altLang="ja-JP" sz="2000" dirty="0" smtClean="0">
              <a:solidFill>
                <a:srgbClr val="FF0000"/>
              </a:solidFill>
            </a:endParaRPr>
          </a:p>
          <a:p>
            <a:endParaRPr lang="en-US" sz="2000" dirty="0" smtClean="0">
              <a:solidFill>
                <a:srgbClr val="000000"/>
              </a:solidFill>
            </a:endParaRPr>
          </a:p>
          <a:p>
            <a:pPr eaLnBrk="0" hangingPunct="0"/>
            <a:r>
              <a:rPr lang="en-US" sz="2000" dirty="0" smtClean="0">
                <a:solidFill>
                  <a:srgbClr val="000000"/>
                </a:solidFill>
              </a:rPr>
              <a:t>E.g.:  N=10</a:t>
            </a:r>
            <a:r>
              <a:rPr lang="en-US" sz="2000" baseline="30000" dirty="0" smtClean="0">
                <a:solidFill>
                  <a:srgbClr val="000000"/>
                </a:solidFill>
              </a:rPr>
              <a:t>6</a:t>
            </a:r>
            <a:r>
              <a:rPr lang="en-US" sz="2000" dirty="0" smtClean="0">
                <a:solidFill>
                  <a:srgbClr val="000000"/>
                </a:solidFill>
              </a:rPr>
              <a:t>, </a:t>
            </a:r>
          </a:p>
          <a:p>
            <a:pPr eaLnBrk="0" hangingPunct="0"/>
            <a:r>
              <a:rPr lang="en-US" sz="2000" dirty="0" smtClean="0">
                <a:solidFill>
                  <a:srgbClr val="000000"/>
                </a:solidFill>
              </a:rPr>
              <a:t>s=0:  average time to fixation: 4*10</a:t>
            </a:r>
            <a:r>
              <a:rPr lang="en-US" sz="2000" baseline="30000" dirty="0" smtClean="0">
                <a:solidFill>
                  <a:srgbClr val="000000"/>
                </a:solidFill>
              </a:rPr>
              <a:t>6</a:t>
            </a:r>
            <a:r>
              <a:rPr lang="en-US" sz="2000" dirty="0" smtClean="0">
                <a:solidFill>
                  <a:srgbClr val="000000"/>
                </a:solidFill>
              </a:rPr>
              <a:t> generations</a:t>
            </a:r>
            <a:br>
              <a:rPr lang="en-US" sz="2000" dirty="0" smtClean="0">
                <a:solidFill>
                  <a:srgbClr val="000000"/>
                </a:solidFill>
              </a:rPr>
            </a:br>
            <a:r>
              <a:rPr lang="en-US" sz="2000" dirty="0" smtClean="0">
                <a:solidFill>
                  <a:srgbClr val="000000"/>
                </a:solidFill>
              </a:rPr>
              <a:t>s=0.01:  average time to fixation: 2900 generations </a:t>
            </a:r>
          </a:p>
          <a:p>
            <a:pPr eaLnBrk="0" hangingPunct="0"/>
            <a:endParaRPr lang="en-US" sz="2000" dirty="0" smtClean="0">
              <a:solidFill>
                <a:srgbClr val="000000"/>
              </a:solidFill>
            </a:endParaRPr>
          </a:p>
          <a:p>
            <a:pPr eaLnBrk="0" hangingPunct="0"/>
            <a:r>
              <a:rPr lang="en-US" sz="2000" dirty="0" smtClean="0">
                <a:solidFill>
                  <a:srgbClr val="000000"/>
                </a:solidFill>
              </a:rPr>
              <a:t>N=10</a:t>
            </a:r>
            <a:r>
              <a:rPr lang="en-US" sz="2000" baseline="30000" dirty="0" smtClean="0">
                <a:solidFill>
                  <a:srgbClr val="000000"/>
                </a:solidFill>
              </a:rPr>
              <a:t>4</a:t>
            </a:r>
            <a:r>
              <a:rPr lang="en-US" sz="2000" dirty="0" smtClean="0">
                <a:solidFill>
                  <a:srgbClr val="000000"/>
                </a:solidFill>
              </a:rPr>
              <a:t>, </a:t>
            </a:r>
          </a:p>
          <a:p>
            <a:pPr eaLnBrk="0" hangingPunct="0"/>
            <a:r>
              <a:rPr lang="en-US" sz="2000" dirty="0" smtClean="0">
                <a:solidFill>
                  <a:srgbClr val="000000"/>
                </a:solidFill>
              </a:rPr>
              <a:t>s=0:  average time to fixation: 40.000 generations</a:t>
            </a:r>
            <a:br>
              <a:rPr lang="en-US" sz="2000" dirty="0" smtClean="0">
                <a:solidFill>
                  <a:srgbClr val="000000"/>
                </a:solidFill>
              </a:rPr>
            </a:br>
            <a:r>
              <a:rPr lang="en-US" sz="2000" dirty="0" smtClean="0">
                <a:solidFill>
                  <a:srgbClr val="000000"/>
                </a:solidFill>
              </a:rPr>
              <a:t>s=0.01:  average time to fixation: 1.900 generations </a:t>
            </a:r>
          </a:p>
          <a:p>
            <a:pPr eaLnBrk="0" hangingPunct="0"/>
            <a:endParaRPr lang="en-US" sz="2000" dirty="0" smtClean="0">
              <a:solidFill>
                <a:srgbClr val="000000"/>
              </a:solidFill>
            </a:endParaRPr>
          </a:p>
        </p:txBody>
      </p:sp>
      <p:sp>
        <p:nvSpPr>
          <p:cNvPr id="125955" name="Text Box 4"/>
          <p:cNvSpPr txBox="1">
            <a:spLocks noChangeArrowheads="1"/>
          </p:cNvSpPr>
          <p:nvPr/>
        </p:nvSpPr>
        <p:spPr bwMode="auto">
          <a:xfrm>
            <a:off x="258763" y="5105400"/>
            <a:ext cx="8626475" cy="120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eaLnBrk="1" hangingPunct="1">
              <a:buFont typeface="Symbol" charset="0"/>
              <a:buChar char=""/>
            </a:pPr>
            <a:r>
              <a:rPr lang="en-US" b="1" dirty="0" smtClean="0">
                <a:solidFill>
                  <a:srgbClr val="000000"/>
                </a:solidFill>
                <a:latin typeface="Times New Roman" charset="0"/>
              </a:rPr>
              <a:t>substitution </a:t>
            </a:r>
            <a:r>
              <a:rPr lang="en-US" b="1" dirty="0" smtClean="0">
                <a:solidFill>
                  <a:srgbClr val="000000"/>
                </a:solidFill>
                <a:latin typeface="Times New Roman" charset="0"/>
              </a:rPr>
              <a:t>rate of mutation under positive selection is larger than the rate </a:t>
            </a:r>
            <a:r>
              <a:rPr lang="en-US" b="1" dirty="0" smtClean="0">
                <a:solidFill>
                  <a:srgbClr val="000000"/>
                </a:solidFill>
                <a:latin typeface="Times New Roman" charset="0"/>
              </a:rPr>
              <a:t>with </a:t>
            </a:r>
            <a:r>
              <a:rPr lang="en-US" b="1" dirty="0" smtClean="0">
                <a:solidFill>
                  <a:srgbClr val="000000"/>
                </a:solidFill>
                <a:latin typeface="Times New Roman" charset="0"/>
              </a:rPr>
              <a:t>which neutral mutations are fixed</a:t>
            </a:r>
            <a:r>
              <a:rPr lang="en-US" b="1" dirty="0" smtClean="0">
                <a:solidFill>
                  <a:srgbClr val="000000"/>
                </a:solidFill>
                <a:latin typeface="Times New Roman" charset="0"/>
              </a:rPr>
              <a:t>.</a:t>
            </a:r>
          </a:p>
          <a:p>
            <a:pPr marL="342900" indent="-342900" eaLnBrk="1" hangingPunct="1">
              <a:buFont typeface="Symbol" charset="0"/>
              <a:buChar char=""/>
            </a:pPr>
            <a:r>
              <a:rPr lang="en-US" b="1" dirty="0" smtClean="0">
                <a:solidFill>
                  <a:srgbClr val="000000"/>
                </a:solidFill>
                <a:latin typeface="Times New Roman" charset="0"/>
              </a:rPr>
              <a:t>This is easily detected in case of diversifying selection. </a:t>
            </a:r>
            <a:endParaRPr lang="en-US" b="1" dirty="0" smtClean="0">
              <a:solidFill>
                <a:srgbClr val="000000"/>
              </a:solidFill>
              <a:latin typeface="Times New Roman" charset="0"/>
            </a:endParaRPr>
          </a:p>
        </p:txBody>
      </p:sp>
    </p:spTree>
    <p:extLst>
      <p:ext uri="{BB962C8B-B14F-4D97-AF65-F5344CB8AC3E}">
        <p14:creationId xmlns:p14="http://schemas.microsoft.com/office/powerpoint/2010/main" val="374562674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ChangeArrowheads="1"/>
          </p:cNvSpPr>
          <p:nvPr/>
        </p:nvSpPr>
        <p:spPr bwMode="auto">
          <a:xfrm>
            <a:off x="1042988" y="1312863"/>
            <a:ext cx="6697662" cy="4535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29" tIns="45714" rIns="91429" bIns="45714" anchor="ctr"/>
          <a:lstStyle/>
          <a:p>
            <a:endParaRPr lang="en-US" smtClean="0">
              <a:solidFill>
                <a:srgbClr val="000000"/>
              </a:solidFill>
            </a:endParaRPr>
          </a:p>
        </p:txBody>
      </p:sp>
      <p:sp>
        <p:nvSpPr>
          <p:cNvPr id="128002" name="Line 3"/>
          <p:cNvSpPr>
            <a:spLocks noChangeShapeType="1"/>
          </p:cNvSpPr>
          <p:nvPr/>
        </p:nvSpPr>
        <p:spPr bwMode="auto">
          <a:xfrm>
            <a:off x="6227763" y="1312863"/>
            <a:ext cx="0" cy="4535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29" tIns="45714" rIns="91429" bIns="45714"/>
          <a:lstStyle/>
          <a:p>
            <a:endParaRPr lang="en-US" smtClean="0">
              <a:solidFill>
                <a:prstClr val="black"/>
              </a:solidFill>
            </a:endParaRPr>
          </a:p>
        </p:txBody>
      </p:sp>
      <p:sp>
        <p:nvSpPr>
          <p:cNvPr id="128003" name="Freeform 4"/>
          <p:cNvSpPr>
            <a:spLocks/>
          </p:cNvSpPr>
          <p:nvPr/>
        </p:nvSpPr>
        <p:spPr bwMode="auto">
          <a:xfrm>
            <a:off x="6300788" y="1312863"/>
            <a:ext cx="1295400" cy="4546600"/>
          </a:xfrm>
          <a:custGeom>
            <a:avLst/>
            <a:gdLst>
              <a:gd name="T0" fmla="*/ 0 w 816"/>
              <a:gd name="T1" fmla="*/ 2147483647 h 2864"/>
              <a:gd name="T2" fmla="*/ 2147483647 w 816"/>
              <a:gd name="T3" fmla="*/ 2147483647 h 2864"/>
              <a:gd name="T4" fmla="*/ 2147483647 w 816"/>
              <a:gd name="T5" fmla="*/ 2147483647 h 2864"/>
              <a:gd name="T6" fmla="*/ 2147483647 w 816"/>
              <a:gd name="T7" fmla="*/ 2147483647 h 2864"/>
              <a:gd name="T8" fmla="*/ 2147483647 w 816"/>
              <a:gd name="T9" fmla="*/ 0 h 2864"/>
              <a:gd name="T10" fmla="*/ 0 60000 65536"/>
              <a:gd name="T11" fmla="*/ 0 60000 65536"/>
              <a:gd name="T12" fmla="*/ 0 60000 65536"/>
              <a:gd name="T13" fmla="*/ 0 60000 65536"/>
              <a:gd name="T14" fmla="*/ 0 60000 65536"/>
              <a:gd name="T15" fmla="*/ 0 w 816"/>
              <a:gd name="T16" fmla="*/ 0 h 2864"/>
              <a:gd name="T17" fmla="*/ 816 w 816"/>
              <a:gd name="T18" fmla="*/ 2864 h 2864"/>
            </a:gdLst>
            <a:ahLst/>
            <a:cxnLst>
              <a:cxn ang="T10">
                <a:pos x="T0" y="T1"/>
              </a:cxn>
              <a:cxn ang="T11">
                <a:pos x="T2" y="T3"/>
              </a:cxn>
              <a:cxn ang="T12">
                <a:pos x="T4" y="T5"/>
              </a:cxn>
              <a:cxn ang="T13">
                <a:pos x="T6" y="T7"/>
              </a:cxn>
              <a:cxn ang="T14">
                <a:pos x="T8" y="T9"/>
              </a:cxn>
            </a:cxnLst>
            <a:rect l="T15" t="T16" r="T17" b="T18"/>
            <a:pathLst>
              <a:path w="816" h="2864">
                <a:moveTo>
                  <a:pt x="0" y="2857"/>
                </a:moveTo>
                <a:cubicBezTo>
                  <a:pt x="102" y="2860"/>
                  <a:pt x="204" y="2864"/>
                  <a:pt x="272" y="2721"/>
                </a:cubicBezTo>
                <a:cubicBezTo>
                  <a:pt x="340" y="2578"/>
                  <a:pt x="363" y="2381"/>
                  <a:pt x="408" y="1996"/>
                </a:cubicBezTo>
                <a:cubicBezTo>
                  <a:pt x="453" y="1611"/>
                  <a:pt x="476" y="741"/>
                  <a:pt x="544" y="408"/>
                </a:cubicBezTo>
                <a:cubicBezTo>
                  <a:pt x="612" y="75"/>
                  <a:pt x="771" y="68"/>
                  <a:pt x="816" y="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29" tIns="45714" rIns="91429" bIns="45714"/>
          <a:lstStyle/>
          <a:p>
            <a:endParaRPr lang="en-US" smtClean="0">
              <a:solidFill>
                <a:prstClr val="black"/>
              </a:solidFill>
            </a:endParaRPr>
          </a:p>
        </p:txBody>
      </p:sp>
      <p:sp>
        <p:nvSpPr>
          <p:cNvPr id="128004" name="Freeform 5"/>
          <p:cNvSpPr>
            <a:spLocks/>
          </p:cNvSpPr>
          <p:nvPr/>
        </p:nvSpPr>
        <p:spPr bwMode="auto">
          <a:xfrm>
            <a:off x="7019925" y="5465763"/>
            <a:ext cx="504825" cy="382587"/>
          </a:xfrm>
          <a:custGeom>
            <a:avLst/>
            <a:gdLst>
              <a:gd name="T0" fmla="*/ 0 w 318"/>
              <a:gd name="T1" fmla="*/ 2147483647 h 241"/>
              <a:gd name="T2" fmla="*/ 2147483647 w 318"/>
              <a:gd name="T3" fmla="*/ 2147483647 h 241"/>
              <a:gd name="T4" fmla="*/ 2147483647 w 318"/>
              <a:gd name="T5" fmla="*/ 2147483647 h 241"/>
              <a:gd name="T6" fmla="*/ 2147483647 w 318"/>
              <a:gd name="T7" fmla="*/ 2147483647 h 241"/>
              <a:gd name="T8" fmla="*/ 0 60000 65536"/>
              <a:gd name="T9" fmla="*/ 0 60000 65536"/>
              <a:gd name="T10" fmla="*/ 0 60000 65536"/>
              <a:gd name="T11" fmla="*/ 0 60000 65536"/>
              <a:gd name="T12" fmla="*/ 0 w 318"/>
              <a:gd name="T13" fmla="*/ 0 h 241"/>
              <a:gd name="T14" fmla="*/ 318 w 318"/>
              <a:gd name="T15" fmla="*/ 241 h 241"/>
            </a:gdLst>
            <a:ahLst/>
            <a:cxnLst>
              <a:cxn ang="T8">
                <a:pos x="T0" y="T1"/>
              </a:cxn>
              <a:cxn ang="T9">
                <a:pos x="T2" y="T3"/>
              </a:cxn>
              <a:cxn ang="T10">
                <a:pos x="T4" y="T5"/>
              </a:cxn>
              <a:cxn ang="T11">
                <a:pos x="T6" y="T7"/>
              </a:cxn>
            </a:cxnLst>
            <a:rect l="T12" t="T13" r="T14" b="T15"/>
            <a:pathLst>
              <a:path w="318" h="241">
                <a:moveTo>
                  <a:pt x="0" y="241"/>
                </a:moveTo>
                <a:cubicBezTo>
                  <a:pt x="45" y="135"/>
                  <a:pt x="91" y="30"/>
                  <a:pt x="136" y="15"/>
                </a:cubicBezTo>
                <a:cubicBezTo>
                  <a:pt x="181" y="0"/>
                  <a:pt x="242" y="114"/>
                  <a:pt x="272" y="151"/>
                </a:cubicBezTo>
                <a:cubicBezTo>
                  <a:pt x="302" y="188"/>
                  <a:pt x="310" y="214"/>
                  <a:pt x="318" y="241"/>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29" tIns="45714" rIns="91429" bIns="45714"/>
          <a:lstStyle/>
          <a:p>
            <a:endParaRPr lang="en-US" smtClean="0">
              <a:solidFill>
                <a:prstClr val="black"/>
              </a:solidFill>
            </a:endParaRPr>
          </a:p>
        </p:txBody>
      </p:sp>
      <p:sp>
        <p:nvSpPr>
          <p:cNvPr id="128005" name="Freeform 6"/>
          <p:cNvSpPr>
            <a:spLocks/>
          </p:cNvSpPr>
          <p:nvPr/>
        </p:nvSpPr>
        <p:spPr bwMode="auto">
          <a:xfrm>
            <a:off x="1042988" y="1304925"/>
            <a:ext cx="5022850" cy="4541838"/>
          </a:xfrm>
          <a:custGeom>
            <a:avLst/>
            <a:gdLst>
              <a:gd name="T0" fmla="*/ 2147483647 w 3164"/>
              <a:gd name="T1" fmla="*/ 2147483647 h 2861"/>
              <a:gd name="T2" fmla="*/ 2147483647 w 3164"/>
              <a:gd name="T3" fmla="*/ 2147483647 h 2861"/>
              <a:gd name="T4" fmla="*/ 2147483647 w 3164"/>
              <a:gd name="T5" fmla="*/ 2147483647 h 2861"/>
              <a:gd name="T6" fmla="*/ 2147483647 w 3164"/>
              <a:gd name="T7" fmla="*/ 2147483647 h 2861"/>
              <a:gd name="T8" fmla="*/ 2147483647 w 3164"/>
              <a:gd name="T9" fmla="*/ 2147483647 h 2861"/>
              <a:gd name="T10" fmla="*/ 2147483647 w 3164"/>
              <a:gd name="T11" fmla="*/ 2147483647 h 2861"/>
              <a:gd name="T12" fmla="*/ 2147483647 w 3164"/>
              <a:gd name="T13" fmla="*/ 2147483647 h 2861"/>
              <a:gd name="T14" fmla="*/ 2147483647 w 3164"/>
              <a:gd name="T15" fmla="*/ 2147483647 h 2861"/>
              <a:gd name="T16" fmla="*/ 2147483647 w 3164"/>
              <a:gd name="T17" fmla="*/ 2147483647 h 2861"/>
              <a:gd name="T18" fmla="*/ 2147483647 w 3164"/>
              <a:gd name="T19" fmla="*/ 2147483647 h 2861"/>
              <a:gd name="T20" fmla="*/ 2147483647 w 3164"/>
              <a:gd name="T21" fmla="*/ 2147483647 h 2861"/>
              <a:gd name="T22" fmla="*/ 2147483647 w 3164"/>
              <a:gd name="T23" fmla="*/ 2147483647 h 2861"/>
              <a:gd name="T24" fmla="*/ 2147483647 w 3164"/>
              <a:gd name="T25" fmla="*/ 2147483647 h 2861"/>
              <a:gd name="T26" fmla="*/ 2147483647 w 3164"/>
              <a:gd name="T27" fmla="*/ 2147483647 h 2861"/>
              <a:gd name="T28" fmla="*/ 2147483647 w 3164"/>
              <a:gd name="T29" fmla="*/ 2147483647 h 2861"/>
              <a:gd name="T30" fmla="*/ 2147483647 w 3164"/>
              <a:gd name="T31" fmla="*/ 2147483647 h 2861"/>
              <a:gd name="T32" fmla="*/ 2147483647 w 3164"/>
              <a:gd name="T33" fmla="*/ 2147483647 h 2861"/>
              <a:gd name="T34" fmla="*/ 2147483647 w 3164"/>
              <a:gd name="T35" fmla="*/ 2147483647 h 2861"/>
              <a:gd name="T36" fmla="*/ 2147483647 w 3164"/>
              <a:gd name="T37" fmla="*/ 2147483647 h 2861"/>
              <a:gd name="T38" fmla="*/ 2147483647 w 3164"/>
              <a:gd name="T39" fmla="*/ 2147483647 h 2861"/>
              <a:gd name="T40" fmla="*/ 2147483647 w 3164"/>
              <a:gd name="T41" fmla="*/ 2147483647 h 2861"/>
              <a:gd name="T42" fmla="*/ 2147483647 w 3164"/>
              <a:gd name="T43" fmla="*/ 2147483647 h 2861"/>
              <a:gd name="T44" fmla="*/ 2147483647 w 3164"/>
              <a:gd name="T45" fmla="*/ 2147483647 h 2861"/>
              <a:gd name="T46" fmla="*/ 2147483647 w 3164"/>
              <a:gd name="T47" fmla="*/ 2147483647 h 2861"/>
              <a:gd name="T48" fmla="*/ 2147483647 w 3164"/>
              <a:gd name="T49" fmla="*/ 2147483647 h 2861"/>
              <a:gd name="T50" fmla="*/ 2147483647 w 3164"/>
              <a:gd name="T51" fmla="*/ 2147483647 h 2861"/>
              <a:gd name="T52" fmla="*/ 2147483647 w 3164"/>
              <a:gd name="T53" fmla="*/ 2147483647 h 2861"/>
              <a:gd name="T54" fmla="*/ 2147483647 w 3164"/>
              <a:gd name="T55" fmla="*/ 2147483647 h 2861"/>
              <a:gd name="T56" fmla="*/ 2147483647 w 3164"/>
              <a:gd name="T57" fmla="*/ 2147483647 h 2861"/>
              <a:gd name="T58" fmla="*/ 2147483647 w 3164"/>
              <a:gd name="T59" fmla="*/ 2147483647 h 2861"/>
              <a:gd name="T60" fmla="*/ 2147483647 w 3164"/>
              <a:gd name="T61" fmla="*/ 2147483647 h 2861"/>
              <a:gd name="T62" fmla="*/ 2147483647 w 3164"/>
              <a:gd name="T63" fmla="*/ 2147483647 h 2861"/>
              <a:gd name="T64" fmla="*/ 2147483647 w 3164"/>
              <a:gd name="T65" fmla="*/ 2147483647 h 2861"/>
              <a:gd name="T66" fmla="*/ 2147483647 w 3164"/>
              <a:gd name="T67" fmla="*/ 2147483647 h 2861"/>
              <a:gd name="T68" fmla="*/ 2147483647 w 3164"/>
              <a:gd name="T69" fmla="*/ 2147483647 h 2861"/>
              <a:gd name="T70" fmla="*/ 2147483647 w 3164"/>
              <a:gd name="T71" fmla="*/ 2147483647 h 2861"/>
              <a:gd name="T72" fmla="*/ 2147483647 w 3164"/>
              <a:gd name="T73" fmla="*/ 2147483647 h 2861"/>
              <a:gd name="T74" fmla="*/ 2147483647 w 3164"/>
              <a:gd name="T75" fmla="*/ 2147483647 h 2861"/>
              <a:gd name="T76" fmla="*/ 2147483647 w 3164"/>
              <a:gd name="T77" fmla="*/ 2147483647 h 2861"/>
              <a:gd name="T78" fmla="*/ 2147483647 w 3164"/>
              <a:gd name="T79" fmla="*/ 2147483647 h 2861"/>
              <a:gd name="T80" fmla="*/ 2147483647 w 3164"/>
              <a:gd name="T81" fmla="*/ 2147483647 h 2861"/>
              <a:gd name="T82" fmla="*/ 2147483647 w 3164"/>
              <a:gd name="T83" fmla="*/ 2147483647 h 2861"/>
              <a:gd name="T84" fmla="*/ 2147483647 w 3164"/>
              <a:gd name="T85" fmla="*/ 2147483647 h 2861"/>
              <a:gd name="T86" fmla="*/ 2147483647 w 3164"/>
              <a:gd name="T87" fmla="*/ 2147483647 h 2861"/>
              <a:gd name="T88" fmla="*/ 2147483647 w 3164"/>
              <a:gd name="T89" fmla="*/ 0 h 28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64"/>
              <a:gd name="T136" fmla="*/ 0 h 2861"/>
              <a:gd name="T137" fmla="*/ 3164 w 3164"/>
              <a:gd name="T138" fmla="*/ 2861 h 28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64" h="2861">
                <a:moveTo>
                  <a:pt x="0" y="2861"/>
                </a:moveTo>
                <a:cubicBezTo>
                  <a:pt x="16" y="2813"/>
                  <a:pt x="63" y="2784"/>
                  <a:pt x="92" y="2742"/>
                </a:cubicBezTo>
                <a:cubicBezTo>
                  <a:pt x="112" y="2682"/>
                  <a:pt x="122" y="2621"/>
                  <a:pt x="137" y="2560"/>
                </a:cubicBezTo>
                <a:cubicBezTo>
                  <a:pt x="159" y="2581"/>
                  <a:pt x="210" y="2614"/>
                  <a:pt x="210" y="2614"/>
                </a:cubicBezTo>
                <a:cubicBezTo>
                  <a:pt x="258" y="2545"/>
                  <a:pt x="226" y="2564"/>
                  <a:pt x="302" y="2550"/>
                </a:cubicBezTo>
                <a:cubicBezTo>
                  <a:pt x="308" y="2541"/>
                  <a:pt x="310" y="2520"/>
                  <a:pt x="320" y="2523"/>
                </a:cubicBezTo>
                <a:cubicBezTo>
                  <a:pt x="333" y="2527"/>
                  <a:pt x="325" y="2564"/>
                  <a:pt x="338" y="2560"/>
                </a:cubicBezTo>
                <a:cubicBezTo>
                  <a:pt x="359" y="2553"/>
                  <a:pt x="375" y="2505"/>
                  <a:pt x="375" y="2505"/>
                </a:cubicBezTo>
                <a:cubicBezTo>
                  <a:pt x="431" y="2561"/>
                  <a:pt x="431" y="2588"/>
                  <a:pt x="476" y="2523"/>
                </a:cubicBezTo>
                <a:cubicBezTo>
                  <a:pt x="462" y="2459"/>
                  <a:pt x="469" y="2468"/>
                  <a:pt x="512" y="2422"/>
                </a:cubicBezTo>
                <a:cubicBezTo>
                  <a:pt x="518" y="2443"/>
                  <a:pt x="521" y="2466"/>
                  <a:pt x="530" y="2486"/>
                </a:cubicBezTo>
                <a:cubicBezTo>
                  <a:pt x="534" y="2494"/>
                  <a:pt x="541" y="2509"/>
                  <a:pt x="549" y="2505"/>
                </a:cubicBezTo>
                <a:cubicBezTo>
                  <a:pt x="561" y="2499"/>
                  <a:pt x="561" y="2480"/>
                  <a:pt x="567" y="2468"/>
                </a:cubicBezTo>
                <a:cubicBezTo>
                  <a:pt x="579" y="2407"/>
                  <a:pt x="594" y="2353"/>
                  <a:pt x="613" y="2294"/>
                </a:cubicBezTo>
                <a:cubicBezTo>
                  <a:pt x="566" y="2183"/>
                  <a:pt x="589" y="2065"/>
                  <a:pt x="604" y="1947"/>
                </a:cubicBezTo>
                <a:cubicBezTo>
                  <a:pt x="605" y="1943"/>
                  <a:pt x="625" y="1845"/>
                  <a:pt x="622" y="1846"/>
                </a:cubicBezTo>
                <a:cubicBezTo>
                  <a:pt x="601" y="1856"/>
                  <a:pt x="603" y="1889"/>
                  <a:pt x="594" y="1910"/>
                </a:cubicBezTo>
                <a:cubicBezTo>
                  <a:pt x="595" y="1922"/>
                  <a:pt x="610" y="2130"/>
                  <a:pt x="613" y="2157"/>
                </a:cubicBezTo>
                <a:cubicBezTo>
                  <a:pt x="618" y="2197"/>
                  <a:pt x="630" y="2184"/>
                  <a:pt x="658" y="2221"/>
                </a:cubicBezTo>
                <a:cubicBezTo>
                  <a:pt x="719" y="2301"/>
                  <a:pt x="712" y="2353"/>
                  <a:pt x="814" y="2386"/>
                </a:cubicBezTo>
                <a:cubicBezTo>
                  <a:pt x="892" y="2367"/>
                  <a:pt x="863" y="2349"/>
                  <a:pt x="887" y="2285"/>
                </a:cubicBezTo>
                <a:cubicBezTo>
                  <a:pt x="972" y="2060"/>
                  <a:pt x="905" y="2284"/>
                  <a:pt x="951" y="2121"/>
                </a:cubicBezTo>
                <a:cubicBezTo>
                  <a:pt x="942" y="2109"/>
                  <a:pt x="937" y="2093"/>
                  <a:pt x="924" y="2084"/>
                </a:cubicBezTo>
                <a:cubicBezTo>
                  <a:pt x="908" y="2073"/>
                  <a:pt x="886" y="2074"/>
                  <a:pt x="869" y="2066"/>
                </a:cubicBezTo>
                <a:cubicBezTo>
                  <a:pt x="861" y="2062"/>
                  <a:pt x="856" y="2054"/>
                  <a:pt x="850" y="2048"/>
                </a:cubicBezTo>
                <a:cubicBezTo>
                  <a:pt x="844" y="2042"/>
                  <a:pt x="823" y="2029"/>
                  <a:pt x="832" y="2029"/>
                </a:cubicBezTo>
                <a:cubicBezTo>
                  <a:pt x="854" y="2029"/>
                  <a:pt x="875" y="2040"/>
                  <a:pt x="896" y="2048"/>
                </a:cubicBezTo>
                <a:cubicBezTo>
                  <a:pt x="909" y="2053"/>
                  <a:pt x="921" y="2060"/>
                  <a:pt x="933" y="2066"/>
                </a:cubicBezTo>
                <a:cubicBezTo>
                  <a:pt x="954" y="2063"/>
                  <a:pt x="981" y="2071"/>
                  <a:pt x="997" y="2057"/>
                </a:cubicBezTo>
                <a:cubicBezTo>
                  <a:pt x="1042" y="2017"/>
                  <a:pt x="952" y="1723"/>
                  <a:pt x="1015" y="1883"/>
                </a:cubicBezTo>
                <a:cubicBezTo>
                  <a:pt x="1014" y="1894"/>
                  <a:pt x="987" y="2017"/>
                  <a:pt x="1033" y="2038"/>
                </a:cubicBezTo>
                <a:cubicBezTo>
                  <a:pt x="1053" y="2047"/>
                  <a:pt x="1076" y="2045"/>
                  <a:pt x="1097" y="2048"/>
                </a:cubicBezTo>
                <a:cubicBezTo>
                  <a:pt x="1134" y="2011"/>
                  <a:pt x="1128" y="1950"/>
                  <a:pt x="1152" y="1901"/>
                </a:cubicBezTo>
                <a:cubicBezTo>
                  <a:pt x="1158" y="1868"/>
                  <a:pt x="1163" y="1834"/>
                  <a:pt x="1170" y="1801"/>
                </a:cubicBezTo>
                <a:cubicBezTo>
                  <a:pt x="1172" y="1791"/>
                  <a:pt x="1182" y="1783"/>
                  <a:pt x="1180" y="1773"/>
                </a:cubicBezTo>
                <a:cubicBezTo>
                  <a:pt x="1178" y="1764"/>
                  <a:pt x="1167" y="1761"/>
                  <a:pt x="1161" y="1755"/>
                </a:cubicBezTo>
                <a:cubicBezTo>
                  <a:pt x="1164" y="1721"/>
                  <a:pt x="1151" y="1682"/>
                  <a:pt x="1170" y="1654"/>
                </a:cubicBezTo>
                <a:cubicBezTo>
                  <a:pt x="1190" y="1624"/>
                  <a:pt x="1230" y="1694"/>
                  <a:pt x="1234" y="1700"/>
                </a:cubicBezTo>
                <a:cubicBezTo>
                  <a:pt x="1288" y="1683"/>
                  <a:pt x="1274" y="1638"/>
                  <a:pt x="1280" y="1581"/>
                </a:cubicBezTo>
                <a:cubicBezTo>
                  <a:pt x="1286" y="1593"/>
                  <a:pt x="1297" y="1604"/>
                  <a:pt x="1298" y="1618"/>
                </a:cubicBezTo>
                <a:cubicBezTo>
                  <a:pt x="1303" y="1666"/>
                  <a:pt x="1260" y="1686"/>
                  <a:pt x="1326" y="1636"/>
                </a:cubicBezTo>
                <a:cubicBezTo>
                  <a:pt x="1338" y="1612"/>
                  <a:pt x="1342" y="1575"/>
                  <a:pt x="1381" y="1609"/>
                </a:cubicBezTo>
                <a:cubicBezTo>
                  <a:pt x="1397" y="1623"/>
                  <a:pt x="1417" y="1664"/>
                  <a:pt x="1417" y="1664"/>
                </a:cubicBezTo>
                <a:cubicBezTo>
                  <a:pt x="1476" y="1643"/>
                  <a:pt x="1434" y="1668"/>
                  <a:pt x="1426" y="1572"/>
                </a:cubicBezTo>
                <a:cubicBezTo>
                  <a:pt x="1424" y="1550"/>
                  <a:pt x="1440" y="1530"/>
                  <a:pt x="1445" y="1508"/>
                </a:cubicBezTo>
                <a:cubicBezTo>
                  <a:pt x="1486" y="1522"/>
                  <a:pt x="1484" y="1542"/>
                  <a:pt x="1527" y="1526"/>
                </a:cubicBezTo>
                <a:cubicBezTo>
                  <a:pt x="1551" y="1489"/>
                  <a:pt x="1559" y="1449"/>
                  <a:pt x="1573" y="1408"/>
                </a:cubicBezTo>
                <a:cubicBezTo>
                  <a:pt x="1600" y="1426"/>
                  <a:pt x="1609" y="1423"/>
                  <a:pt x="1609" y="1462"/>
                </a:cubicBezTo>
                <a:cubicBezTo>
                  <a:pt x="1609" y="1475"/>
                  <a:pt x="1590" y="1491"/>
                  <a:pt x="1600" y="1499"/>
                </a:cubicBezTo>
                <a:cubicBezTo>
                  <a:pt x="1612" y="1508"/>
                  <a:pt x="1631" y="1493"/>
                  <a:pt x="1646" y="1490"/>
                </a:cubicBezTo>
                <a:cubicBezTo>
                  <a:pt x="1657" y="1445"/>
                  <a:pt x="1668" y="1422"/>
                  <a:pt x="1701" y="1389"/>
                </a:cubicBezTo>
                <a:cubicBezTo>
                  <a:pt x="1677" y="1318"/>
                  <a:pt x="1701" y="1407"/>
                  <a:pt x="1701" y="1334"/>
                </a:cubicBezTo>
                <a:cubicBezTo>
                  <a:pt x="1701" y="1316"/>
                  <a:pt x="1695" y="1298"/>
                  <a:pt x="1692" y="1280"/>
                </a:cubicBezTo>
                <a:cubicBezTo>
                  <a:pt x="1698" y="1225"/>
                  <a:pt x="1694" y="1168"/>
                  <a:pt x="1710" y="1115"/>
                </a:cubicBezTo>
                <a:cubicBezTo>
                  <a:pt x="1713" y="1105"/>
                  <a:pt x="1729" y="1126"/>
                  <a:pt x="1737" y="1133"/>
                </a:cubicBezTo>
                <a:cubicBezTo>
                  <a:pt x="1779" y="1169"/>
                  <a:pt x="1776" y="1202"/>
                  <a:pt x="1829" y="1216"/>
                </a:cubicBezTo>
                <a:cubicBezTo>
                  <a:pt x="1841" y="1213"/>
                  <a:pt x="1854" y="1212"/>
                  <a:pt x="1865" y="1206"/>
                </a:cubicBezTo>
                <a:cubicBezTo>
                  <a:pt x="1873" y="1202"/>
                  <a:pt x="1876" y="1186"/>
                  <a:pt x="1884" y="1188"/>
                </a:cubicBezTo>
                <a:cubicBezTo>
                  <a:pt x="1903" y="1193"/>
                  <a:pt x="1902" y="1232"/>
                  <a:pt x="1911" y="1243"/>
                </a:cubicBezTo>
                <a:cubicBezTo>
                  <a:pt x="1918" y="1251"/>
                  <a:pt x="1929" y="1255"/>
                  <a:pt x="1938" y="1261"/>
                </a:cubicBezTo>
                <a:cubicBezTo>
                  <a:pt x="1985" y="1376"/>
                  <a:pt x="2031" y="1462"/>
                  <a:pt x="2149" y="1508"/>
                </a:cubicBezTo>
                <a:cubicBezTo>
                  <a:pt x="2175" y="1543"/>
                  <a:pt x="2201" y="1560"/>
                  <a:pt x="2231" y="1590"/>
                </a:cubicBezTo>
                <a:cubicBezTo>
                  <a:pt x="2285" y="1509"/>
                  <a:pt x="2295" y="1428"/>
                  <a:pt x="2313" y="1334"/>
                </a:cubicBezTo>
                <a:cubicBezTo>
                  <a:pt x="2316" y="1273"/>
                  <a:pt x="2312" y="1212"/>
                  <a:pt x="2322" y="1152"/>
                </a:cubicBezTo>
                <a:cubicBezTo>
                  <a:pt x="2327" y="1121"/>
                  <a:pt x="2357" y="1099"/>
                  <a:pt x="2368" y="1069"/>
                </a:cubicBezTo>
                <a:cubicBezTo>
                  <a:pt x="2375" y="1048"/>
                  <a:pt x="2379" y="1026"/>
                  <a:pt x="2386" y="1005"/>
                </a:cubicBezTo>
                <a:cubicBezTo>
                  <a:pt x="2389" y="996"/>
                  <a:pt x="2393" y="987"/>
                  <a:pt x="2396" y="978"/>
                </a:cubicBezTo>
                <a:cubicBezTo>
                  <a:pt x="2419" y="1024"/>
                  <a:pt x="2446" y="1053"/>
                  <a:pt x="2469" y="1097"/>
                </a:cubicBezTo>
                <a:cubicBezTo>
                  <a:pt x="2490" y="1085"/>
                  <a:pt x="2515" y="1077"/>
                  <a:pt x="2533" y="1060"/>
                </a:cubicBezTo>
                <a:cubicBezTo>
                  <a:pt x="2581" y="1016"/>
                  <a:pt x="2568" y="991"/>
                  <a:pt x="2578" y="932"/>
                </a:cubicBezTo>
                <a:cubicBezTo>
                  <a:pt x="2609" y="738"/>
                  <a:pt x="2587" y="921"/>
                  <a:pt x="2606" y="749"/>
                </a:cubicBezTo>
                <a:cubicBezTo>
                  <a:pt x="2615" y="752"/>
                  <a:pt x="2633" y="758"/>
                  <a:pt x="2633" y="758"/>
                </a:cubicBezTo>
                <a:cubicBezTo>
                  <a:pt x="2638" y="704"/>
                  <a:pt x="2625" y="578"/>
                  <a:pt x="2688" y="557"/>
                </a:cubicBezTo>
                <a:cubicBezTo>
                  <a:pt x="2692" y="598"/>
                  <a:pt x="2674" y="683"/>
                  <a:pt x="2752" y="676"/>
                </a:cubicBezTo>
                <a:cubicBezTo>
                  <a:pt x="2771" y="674"/>
                  <a:pt x="2783" y="652"/>
                  <a:pt x="2798" y="640"/>
                </a:cubicBezTo>
                <a:cubicBezTo>
                  <a:pt x="2815" y="588"/>
                  <a:pt x="2779" y="580"/>
                  <a:pt x="2752" y="539"/>
                </a:cubicBezTo>
                <a:cubicBezTo>
                  <a:pt x="2755" y="530"/>
                  <a:pt x="2756" y="504"/>
                  <a:pt x="2761" y="512"/>
                </a:cubicBezTo>
                <a:cubicBezTo>
                  <a:pt x="2777" y="536"/>
                  <a:pt x="2769" y="573"/>
                  <a:pt x="2789" y="594"/>
                </a:cubicBezTo>
                <a:cubicBezTo>
                  <a:pt x="2804" y="609"/>
                  <a:pt x="2819" y="625"/>
                  <a:pt x="2834" y="640"/>
                </a:cubicBezTo>
                <a:cubicBezTo>
                  <a:pt x="2844" y="566"/>
                  <a:pt x="2862" y="494"/>
                  <a:pt x="2871" y="420"/>
                </a:cubicBezTo>
                <a:cubicBezTo>
                  <a:pt x="2891" y="266"/>
                  <a:pt x="2839" y="309"/>
                  <a:pt x="2908" y="265"/>
                </a:cubicBezTo>
                <a:cubicBezTo>
                  <a:pt x="2959" y="299"/>
                  <a:pt x="2972" y="265"/>
                  <a:pt x="3008" y="228"/>
                </a:cubicBezTo>
                <a:cubicBezTo>
                  <a:pt x="3017" y="234"/>
                  <a:pt x="3030" y="237"/>
                  <a:pt x="3036" y="246"/>
                </a:cubicBezTo>
                <a:cubicBezTo>
                  <a:pt x="3043" y="257"/>
                  <a:pt x="3036" y="292"/>
                  <a:pt x="3045" y="283"/>
                </a:cubicBezTo>
                <a:cubicBezTo>
                  <a:pt x="3058" y="270"/>
                  <a:pt x="3049" y="246"/>
                  <a:pt x="3054" y="228"/>
                </a:cubicBezTo>
                <a:cubicBezTo>
                  <a:pt x="3058" y="215"/>
                  <a:pt x="3066" y="204"/>
                  <a:pt x="3072" y="192"/>
                </a:cubicBezTo>
                <a:cubicBezTo>
                  <a:pt x="3075" y="161"/>
                  <a:pt x="3065" y="126"/>
                  <a:pt x="3081" y="100"/>
                </a:cubicBezTo>
                <a:cubicBezTo>
                  <a:pt x="3090" y="86"/>
                  <a:pt x="3084" y="150"/>
                  <a:pt x="3100" y="146"/>
                </a:cubicBezTo>
                <a:cubicBezTo>
                  <a:pt x="3119" y="141"/>
                  <a:pt x="3112" y="109"/>
                  <a:pt x="3118" y="91"/>
                </a:cubicBezTo>
                <a:cubicBezTo>
                  <a:pt x="3131" y="52"/>
                  <a:pt x="3134" y="27"/>
                  <a:pt x="3164" y="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29" tIns="45714" rIns="91429" bIns="45714"/>
          <a:lstStyle/>
          <a:p>
            <a:endParaRPr lang="en-US" smtClean="0">
              <a:solidFill>
                <a:prstClr val="black"/>
              </a:solidFill>
            </a:endParaRPr>
          </a:p>
        </p:txBody>
      </p:sp>
      <p:sp>
        <p:nvSpPr>
          <p:cNvPr id="128006" name="Freeform 7"/>
          <p:cNvSpPr>
            <a:spLocks/>
          </p:cNvSpPr>
          <p:nvPr/>
        </p:nvSpPr>
        <p:spPr bwMode="auto">
          <a:xfrm>
            <a:off x="3956050" y="5649913"/>
            <a:ext cx="600075" cy="227012"/>
          </a:xfrm>
          <a:custGeom>
            <a:avLst/>
            <a:gdLst>
              <a:gd name="T0" fmla="*/ 2147483647 w 378"/>
              <a:gd name="T1" fmla="*/ 2147483647 h 143"/>
              <a:gd name="T2" fmla="*/ 2147483647 w 378"/>
              <a:gd name="T3" fmla="*/ 2147483647 h 143"/>
              <a:gd name="T4" fmla="*/ 2147483647 w 378"/>
              <a:gd name="T5" fmla="*/ 2147483647 h 143"/>
              <a:gd name="T6" fmla="*/ 2147483647 w 378"/>
              <a:gd name="T7" fmla="*/ 2147483647 h 143"/>
              <a:gd name="T8" fmla="*/ 2147483647 w 378"/>
              <a:gd name="T9" fmla="*/ 2147483647 h 143"/>
              <a:gd name="T10" fmla="*/ 2147483647 w 378"/>
              <a:gd name="T11" fmla="*/ 2147483647 h 143"/>
              <a:gd name="T12" fmla="*/ 2147483647 w 378"/>
              <a:gd name="T13" fmla="*/ 2147483647 h 143"/>
              <a:gd name="T14" fmla="*/ 2147483647 w 378"/>
              <a:gd name="T15" fmla="*/ 2147483647 h 143"/>
              <a:gd name="T16" fmla="*/ 2147483647 w 378"/>
              <a:gd name="T17" fmla="*/ 2147483647 h 143"/>
              <a:gd name="T18" fmla="*/ 2147483647 w 378"/>
              <a:gd name="T19" fmla="*/ 2147483647 h 143"/>
              <a:gd name="T20" fmla="*/ 2147483647 w 378"/>
              <a:gd name="T21" fmla="*/ 2147483647 h 1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8"/>
              <a:gd name="T34" fmla="*/ 0 h 143"/>
              <a:gd name="T35" fmla="*/ 378 w 378"/>
              <a:gd name="T36" fmla="*/ 143 h 1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8" h="143">
                <a:moveTo>
                  <a:pt x="30" y="133"/>
                </a:moveTo>
                <a:cubicBezTo>
                  <a:pt x="0" y="88"/>
                  <a:pt x="18" y="87"/>
                  <a:pt x="58" y="60"/>
                </a:cubicBezTo>
                <a:cubicBezTo>
                  <a:pt x="64" y="51"/>
                  <a:pt x="71" y="43"/>
                  <a:pt x="76" y="33"/>
                </a:cubicBezTo>
                <a:cubicBezTo>
                  <a:pt x="80" y="24"/>
                  <a:pt x="76" y="9"/>
                  <a:pt x="85" y="5"/>
                </a:cubicBezTo>
                <a:cubicBezTo>
                  <a:pt x="97" y="0"/>
                  <a:pt x="110" y="12"/>
                  <a:pt x="122" y="15"/>
                </a:cubicBezTo>
                <a:cubicBezTo>
                  <a:pt x="171" y="54"/>
                  <a:pt x="182" y="74"/>
                  <a:pt x="204" y="5"/>
                </a:cubicBezTo>
                <a:cubicBezTo>
                  <a:pt x="213" y="11"/>
                  <a:pt x="221" y="19"/>
                  <a:pt x="231" y="24"/>
                </a:cubicBezTo>
                <a:cubicBezTo>
                  <a:pt x="249" y="32"/>
                  <a:pt x="286" y="42"/>
                  <a:pt x="286" y="42"/>
                </a:cubicBezTo>
                <a:cubicBezTo>
                  <a:pt x="289" y="51"/>
                  <a:pt x="288" y="62"/>
                  <a:pt x="295" y="69"/>
                </a:cubicBezTo>
                <a:cubicBezTo>
                  <a:pt x="302" y="76"/>
                  <a:pt x="315" y="73"/>
                  <a:pt x="323" y="79"/>
                </a:cubicBezTo>
                <a:cubicBezTo>
                  <a:pt x="365" y="110"/>
                  <a:pt x="363" y="111"/>
                  <a:pt x="378" y="143"/>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29" tIns="45714" rIns="91429" bIns="45714"/>
          <a:lstStyle/>
          <a:p>
            <a:endParaRPr lang="en-US" smtClean="0">
              <a:solidFill>
                <a:prstClr val="black"/>
              </a:solidFill>
            </a:endParaRPr>
          </a:p>
        </p:txBody>
      </p:sp>
      <p:sp>
        <p:nvSpPr>
          <p:cNvPr id="128007" name="Text Box 8"/>
          <p:cNvSpPr txBox="1">
            <a:spLocks noChangeArrowheads="1"/>
          </p:cNvSpPr>
          <p:nvPr/>
        </p:nvSpPr>
        <p:spPr bwMode="auto">
          <a:xfrm>
            <a:off x="2268538" y="836613"/>
            <a:ext cx="3146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IE" smtClean="0">
                <a:solidFill>
                  <a:srgbClr val="000000"/>
                </a:solidFill>
              </a:rPr>
              <a:t>Random Genetic Drift</a:t>
            </a:r>
          </a:p>
        </p:txBody>
      </p:sp>
      <p:sp>
        <p:nvSpPr>
          <p:cNvPr id="128008" name="Text Box 9"/>
          <p:cNvSpPr txBox="1">
            <a:spLocks noChangeArrowheads="1"/>
          </p:cNvSpPr>
          <p:nvPr/>
        </p:nvSpPr>
        <p:spPr bwMode="auto">
          <a:xfrm>
            <a:off x="6278563" y="855663"/>
            <a:ext cx="1450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IE" smtClean="0">
                <a:solidFill>
                  <a:srgbClr val="000000"/>
                </a:solidFill>
              </a:rPr>
              <a:t>Selection</a:t>
            </a:r>
          </a:p>
        </p:txBody>
      </p:sp>
      <p:sp>
        <p:nvSpPr>
          <p:cNvPr id="128009" name="Text Box 10"/>
          <p:cNvSpPr txBox="1">
            <a:spLocks noChangeArrowheads="1"/>
          </p:cNvSpPr>
          <p:nvPr/>
        </p:nvSpPr>
        <p:spPr bwMode="auto">
          <a:xfrm rot="10800000">
            <a:off x="506413" y="2722563"/>
            <a:ext cx="492125"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IE" sz="2000" smtClean="0">
                <a:solidFill>
                  <a:srgbClr val="000000"/>
                </a:solidFill>
              </a:rPr>
              <a:t>Allele frequency</a:t>
            </a:r>
          </a:p>
        </p:txBody>
      </p:sp>
      <p:sp>
        <p:nvSpPr>
          <p:cNvPr id="128010" name="Text Box 11"/>
          <p:cNvSpPr txBox="1">
            <a:spLocks noChangeArrowheads="1"/>
          </p:cNvSpPr>
          <p:nvPr/>
        </p:nvSpPr>
        <p:spPr bwMode="auto">
          <a:xfrm>
            <a:off x="684213" y="5589588"/>
            <a:ext cx="312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IE" sz="1800" smtClean="0">
                <a:solidFill>
                  <a:srgbClr val="000000"/>
                </a:solidFill>
              </a:rPr>
              <a:t>0</a:t>
            </a:r>
          </a:p>
        </p:txBody>
      </p:sp>
      <p:sp>
        <p:nvSpPr>
          <p:cNvPr id="128011" name="Text Box 12"/>
          <p:cNvSpPr txBox="1">
            <a:spLocks noChangeArrowheads="1"/>
          </p:cNvSpPr>
          <p:nvPr/>
        </p:nvSpPr>
        <p:spPr bwMode="auto">
          <a:xfrm>
            <a:off x="395288" y="1268413"/>
            <a:ext cx="5699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IE" sz="1800" smtClean="0">
                <a:solidFill>
                  <a:srgbClr val="000000"/>
                </a:solidFill>
              </a:rPr>
              <a:t>100</a:t>
            </a:r>
          </a:p>
        </p:txBody>
      </p:sp>
      <p:sp>
        <p:nvSpPr>
          <p:cNvPr id="128012" name="Freeform 13"/>
          <p:cNvSpPr>
            <a:spLocks/>
          </p:cNvSpPr>
          <p:nvPr/>
        </p:nvSpPr>
        <p:spPr bwMode="auto">
          <a:xfrm>
            <a:off x="1958975" y="5106988"/>
            <a:ext cx="1190625" cy="742950"/>
          </a:xfrm>
          <a:custGeom>
            <a:avLst/>
            <a:gdLst>
              <a:gd name="T0" fmla="*/ 0 w 750"/>
              <a:gd name="T1" fmla="*/ 2147483647 h 468"/>
              <a:gd name="T2" fmla="*/ 2147483647 w 750"/>
              <a:gd name="T3" fmla="*/ 2147483647 h 468"/>
              <a:gd name="T4" fmla="*/ 2147483647 w 750"/>
              <a:gd name="T5" fmla="*/ 2147483647 h 468"/>
              <a:gd name="T6" fmla="*/ 2147483647 w 750"/>
              <a:gd name="T7" fmla="*/ 2147483647 h 468"/>
              <a:gd name="T8" fmla="*/ 2147483647 w 750"/>
              <a:gd name="T9" fmla="*/ 2147483647 h 468"/>
              <a:gd name="T10" fmla="*/ 2147483647 w 750"/>
              <a:gd name="T11" fmla="*/ 2147483647 h 468"/>
              <a:gd name="T12" fmla="*/ 2147483647 w 750"/>
              <a:gd name="T13" fmla="*/ 2147483647 h 468"/>
              <a:gd name="T14" fmla="*/ 2147483647 w 750"/>
              <a:gd name="T15" fmla="*/ 2147483647 h 468"/>
              <a:gd name="T16" fmla="*/ 2147483647 w 750"/>
              <a:gd name="T17" fmla="*/ 2147483647 h 468"/>
              <a:gd name="T18" fmla="*/ 2147483647 w 750"/>
              <a:gd name="T19" fmla="*/ 2147483647 h 468"/>
              <a:gd name="T20" fmla="*/ 2147483647 w 750"/>
              <a:gd name="T21" fmla="*/ 2147483647 h 468"/>
              <a:gd name="T22" fmla="*/ 2147483647 w 750"/>
              <a:gd name="T23" fmla="*/ 2147483647 h 468"/>
              <a:gd name="T24" fmla="*/ 2147483647 w 750"/>
              <a:gd name="T25" fmla="*/ 2147483647 h 468"/>
              <a:gd name="T26" fmla="*/ 2147483647 w 750"/>
              <a:gd name="T27" fmla="*/ 2147483647 h 468"/>
              <a:gd name="T28" fmla="*/ 2147483647 w 750"/>
              <a:gd name="T29" fmla="*/ 2147483647 h 468"/>
              <a:gd name="T30" fmla="*/ 2147483647 w 750"/>
              <a:gd name="T31" fmla="*/ 2147483647 h 468"/>
              <a:gd name="T32" fmla="*/ 2147483647 w 750"/>
              <a:gd name="T33" fmla="*/ 2147483647 h 468"/>
              <a:gd name="T34" fmla="*/ 2147483647 w 750"/>
              <a:gd name="T35" fmla="*/ 2147483647 h 468"/>
              <a:gd name="T36" fmla="*/ 2147483647 w 750"/>
              <a:gd name="T37" fmla="*/ 2147483647 h 468"/>
              <a:gd name="T38" fmla="*/ 2147483647 w 750"/>
              <a:gd name="T39" fmla="*/ 2147483647 h 468"/>
              <a:gd name="T40" fmla="*/ 2147483647 w 750"/>
              <a:gd name="T41" fmla="*/ 2147483647 h 468"/>
              <a:gd name="T42" fmla="*/ 2147483647 w 750"/>
              <a:gd name="T43" fmla="*/ 2147483647 h 468"/>
              <a:gd name="T44" fmla="*/ 2147483647 w 750"/>
              <a:gd name="T45" fmla="*/ 2147483647 h 468"/>
              <a:gd name="T46" fmla="*/ 2147483647 w 750"/>
              <a:gd name="T47" fmla="*/ 2147483647 h 4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50"/>
              <a:gd name="T73" fmla="*/ 0 h 468"/>
              <a:gd name="T74" fmla="*/ 750 w 750"/>
              <a:gd name="T75" fmla="*/ 468 h 4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50" h="468">
                <a:moveTo>
                  <a:pt x="0" y="458"/>
                </a:moveTo>
                <a:cubicBezTo>
                  <a:pt x="55" y="440"/>
                  <a:pt x="28" y="427"/>
                  <a:pt x="55" y="394"/>
                </a:cubicBezTo>
                <a:cubicBezTo>
                  <a:pt x="62" y="385"/>
                  <a:pt x="74" y="382"/>
                  <a:pt x="83" y="376"/>
                </a:cubicBezTo>
                <a:cubicBezTo>
                  <a:pt x="92" y="379"/>
                  <a:pt x="107" y="376"/>
                  <a:pt x="110" y="385"/>
                </a:cubicBezTo>
                <a:cubicBezTo>
                  <a:pt x="125" y="431"/>
                  <a:pt x="64" y="449"/>
                  <a:pt x="137" y="413"/>
                </a:cubicBezTo>
                <a:cubicBezTo>
                  <a:pt x="143" y="404"/>
                  <a:pt x="151" y="395"/>
                  <a:pt x="156" y="385"/>
                </a:cubicBezTo>
                <a:cubicBezTo>
                  <a:pt x="160" y="377"/>
                  <a:pt x="159" y="365"/>
                  <a:pt x="165" y="358"/>
                </a:cubicBezTo>
                <a:cubicBezTo>
                  <a:pt x="177" y="343"/>
                  <a:pt x="197" y="335"/>
                  <a:pt x="211" y="321"/>
                </a:cubicBezTo>
                <a:cubicBezTo>
                  <a:pt x="215" y="310"/>
                  <a:pt x="230" y="261"/>
                  <a:pt x="238" y="257"/>
                </a:cubicBezTo>
                <a:cubicBezTo>
                  <a:pt x="246" y="253"/>
                  <a:pt x="250" y="270"/>
                  <a:pt x="256" y="276"/>
                </a:cubicBezTo>
                <a:cubicBezTo>
                  <a:pt x="314" y="260"/>
                  <a:pt x="273" y="262"/>
                  <a:pt x="329" y="285"/>
                </a:cubicBezTo>
                <a:cubicBezTo>
                  <a:pt x="347" y="292"/>
                  <a:pt x="384" y="303"/>
                  <a:pt x="384" y="303"/>
                </a:cubicBezTo>
                <a:cubicBezTo>
                  <a:pt x="413" y="275"/>
                  <a:pt x="403" y="263"/>
                  <a:pt x="439" y="239"/>
                </a:cubicBezTo>
                <a:cubicBezTo>
                  <a:pt x="447" y="209"/>
                  <a:pt x="446" y="143"/>
                  <a:pt x="476" y="193"/>
                </a:cubicBezTo>
                <a:cubicBezTo>
                  <a:pt x="481" y="201"/>
                  <a:pt x="478" y="214"/>
                  <a:pt x="485" y="221"/>
                </a:cubicBezTo>
                <a:cubicBezTo>
                  <a:pt x="492" y="228"/>
                  <a:pt x="503" y="227"/>
                  <a:pt x="512" y="230"/>
                </a:cubicBezTo>
                <a:cubicBezTo>
                  <a:pt x="521" y="221"/>
                  <a:pt x="536" y="214"/>
                  <a:pt x="540" y="202"/>
                </a:cubicBezTo>
                <a:cubicBezTo>
                  <a:pt x="543" y="193"/>
                  <a:pt x="531" y="184"/>
                  <a:pt x="531" y="175"/>
                </a:cubicBezTo>
                <a:cubicBezTo>
                  <a:pt x="531" y="163"/>
                  <a:pt x="544" y="125"/>
                  <a:pt x="549" y="111"/>
                </a:cubicBezTo>
                <a:cubicBezTo>
                  <a:pt x="567" y="0"/>
                  <a:pt x="568" y="89"/>
                  <a:pt x="558" y="120"/>
                </a:cubicBezTo>
                <a:cubicBezTo>
                  <a:pt x="590" y="170"/>
                  <a:pt x="588" y="266"/>
                  <a:pt x="622" y="294"/>
                </a:cubicBezTo>
                <a:cubicBezTo>
                  <a:pt x="638" y="307"/>
                  <a:pt x="660" y="310"/>
                  <a:pt x="677" y="321"/>
                </a:cubicBezTo>
                <a:cubicBezTo>
                  <a:pt x="697" y="362"/>
                  <a:pt x="711" y="396"/>
                  <a:pt x="750" y="422"/>
                </a:cubicBezTo>
                <a:cubicBezTo>
                  <a:pt x="739" y="456"/>
                  <a:pt x="737" y="440"/>
                  <a:pt x="750" y="468"/>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29" tIns="45714" rIns="91429" bIns="45714"/>
          <a:lstStyle/>
          <a:p>
            <a:endParaRPr lang="en-US" smtClean="0">
              <a:solidFill>
                <a:prstClr val="black"/>
              </a:solidFill>
            </a:endParaRPr>
          </a:p>
        </p:txBody>
      </p:sp>
      <p:sp>
        <p:nvSpPr>
          <p:cNvPr id="128013" name="Text Box 14"/>
          <p:cNvSpPr txBox="1">
            <a:spLocks noChangeArrowheads="1"/>
          </p:cNvSpPr>
          <p:nvPr/>
        </p:nvSpPr>
        <p:spPr bwMode="auto">
          <a:xfrm>
            <a:off x="7359650" y="1865313"/>
            <a:ext cx="1635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IE" sz="1800" smtClean="0">
                <a:solidFill>
                  <a:srgbClr val="000000"/>
                </a:solidFill>
              </a:rPr>
              <a:t>advantageous</a:t>
            </a:r>
          </a:p>
        </p:txBody>
      </p:sp>
      <p:sp>
        <p:nvSpPr>
          <p:cNvPr id="128014" name="Text Box 15"/>
          <p:cNvSpPr txBox="1">
            <a:spLocks noChangeArrowheads="1"/>
          </p:cNvSpPr>
          <p:nvPr/>
        </p:nvSpPr>
        <p:spPr bwMode="auto">
          <a:xfrm>
            <a:off x="7143750" y="5105400"/>
            <a:ext cx="193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IE" sz="1800" smtClean="0">
                <a:solidFill>
                  <a:srgbClr val="000000"/>
                </a:solidFill>
              </a:rPr>
              <a:t>disadvantageous</a:t>
            </a:r>
          </a:p>
        </p:txBody>
      </p:sp>
      <p:sp>
        <p:nvSpPr>
          <p:cNvPr id="128015" name="Text Box 16"/>
          <p:cNvSpPr txBox="1">
            <a:spLocks noChangeArrowheads="1"/>
          </p:cNvSpPr>
          <p:nvPr/>
        </p:nvSpPr>
        <p:spPr bwMode="auto">
          <a:xfrm>
            <a:off x="304800" y="6248400"/>
            <a:ext cx="7596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smtClean="0">
                <a:solidFill>
                  <a:srgbClr val="000000"/>
                </a:solidFill>
                <a:latin typeface="Times New Roman" charset="0"/>
              </a:rPr>
              <a:t>Modified from from </a:t>
            </a:r>
            <a:r>
              <a:rPr lang="en-US" sz="1800" smtClean="0">
                <a:solidFill>
                  <a:srgbClr val="008000"/>
                </a:solidFill>
                <a:latin typeface="Times New Roman" charset="0"/>
              </a:rPr>
              <a:t>www.tcd.ie/Genetics/staff/Aoife/GE3026/GE3026_1+2.ppt</a:t>
            </a:r>
            <a:r>
              <a:rPr lang="en-US" b="1" smtClean="0">
                <a:solidFill>
                  <a:srgbClr val="000000"/>
                </a:solidFill>
                <a:latin typeface="Times New Roman" charset="0"/>
              </a:rPr>
              <a:t> </a:t>
            </a:r>
          </a:p>
        </p:txBody>
      </p:sp>
    </p:spTree>
    <p:extLst>
      <p:ext uri="{BB962C8B-B14F-4D97-AF65-F5344CB8AC3E}">
        <p14:creationId xmlns:p14="http://schemas.microsoft.com/office/powerpoint/2010/main" val="381349857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p:nvPr>
        </p:nvSpPr>
        <p:spPr>
          <a:xfrm>
            <a:off x="685800" y="381000"/>
            <a:ext cx="7772400" cy="1143000"/>
          </a:xfrm>
        </p:spPr>
        <p:txBody>
          <a:bodyPr/>
          <a:lstStyle/>
          <a:p>
            <a:pPr eaLnBrk="1" hangingPunct="1"/>
            <a:r>
              <a:rPr lang="en-IE">
                <a:latin typeface="Times New Roman" charset="0"/>
              </a:rPr>
              <a:t>Positive selection (s&gt;0)</a:t>
            </a:r>
          </a:p>
        </p:txBody>
      </p:sp>
      <p:sp>
        <p:nvSpPr>
          <p:cNvPr id="472067" name="Rectangle 3"/>
          <p:cNvSpPr>
            <a:spLocks noGrp="1" noChangeArrowheads="1"/>
          </p:cNvSpPr>
          <p:nvPr>
            <p:ph type="body" idx="1"/>
          </p:nvPr>
        </p:nvSpPr>
        <p:spPr/>
        <p:txBody>
          <a:bodyPr/>
          <a:lstStyle/>
          <a:p>
            <a:pPr eaLnBrk="1" hangingPunct="1">
              <a:lnSpc>
                <a:spcPct val="90000"/>
              </a:lnSpc>
            </a:pPr>
            <a:r>
              <a:rPr lang="en-IE" sz="2800">
                <a:latin typeface="Times New Roman" charset="0"/>
              </a:rPr>
              <a:t>A new allele (mutant) confers some </a:t>
            </a:r>
            <a:r>
              <a:rPr lang="en-IE" sz="2800" u="sng">
                <a:latin typeface="Times New Roman" charset="0"/>
              </a:rPr>
              <a:t>increase</a:t>
            </a:r>
            <a:r>
              <a:rPr lang="en-IE" sz="2800">
                <a:latin typeface="Times New Roman" charset="0"/>
              </a:rPr>
              <a:t> in the </a:t>
            </a:r>
            <a:r>
              <a:rPr lang="en-IE" sz="2800" b="1">
                <a:latin typeface="Times New Roman" charset="0"/>
              </a:rPr>
              <a:t>fitness</a:t>
            </a:r>
            <a:r>
              <a:rPr lang="en-IE" sz="2800">
                <a:latin typeface="Times New Roman" charset="0"/>
              </a:rPr>
              <a:t> of the organism</a:t>
            </a:r>
          </a:p>
          <a:p>
            <a:pPr eaLnBrk="1" hangingPunct="1">
              <a:lnSpc>
                <a:spcPct val="90000"/>
              </a:lnSpc>
            </a:pPr>
            <a:endParaRPr lang="en-IE" sz="2800">
              <a:latin typeface="Times New Roman" charset="0"/>
            </a:endParaRPr>
          </a:p>
          <a:p>
            <a:pPr eaLnBrk="1" hangingPunct="1">
              <a:lnSpc>
                <a:spcPct val="90000"/>
              </a:lnSpc>
            </a:pPr>
            <a:r>
              <a:rPr lang="en-IE" sz="2800">
                <a:latin typeface="Times New Roman" charset="0"/>
              </a:rPr>
              <a:t>Selection acts to favour this allele</a:t>
            </a:r>
          </a:p>
          <a:p>
            <a:pPr eaLnBrk="1" hangingPunct="1">
              <a:lnSpc>
                <a:spcPct val="90000"/>
              </a:lnSpc>
            </a:pPr>
            <a:endParaRPr lang="en-IE" sz="2800">
              <a:latin typeface="Times New Roman" charset="0"/>
            </a:endParaRPr>
          </a:p>
          <a:p>
            <a:pPr eaLnBrk="1" hangingPunct="1">
              <a:lnSpc>
                <a:spcPct val="90000"/>
              </a:lnSpc>
            </a:pPr>
            <a:r>
              <a:rPr lang="en-IE" sz="2800">
                <a:latin typeface="Times New Roman" charset="0"/>
              </a:rPr>
              <a:t>Also called adaptive selection or Darwinian selection. </a:t>
            </a:r>
          </a:p>
          <a:p>
            <a:pPr eaLnBrk="1" hangingPunct="1">
              <a:lnSpc>
                <a:spcPct val="90000"/>
              </a:lnSpc>
            </a:pPr>
            <a:endParaRPr lang="en-IE" sz="2800">
              <a:latin typeface="Times New Roman" charset="0"/>
            </a:endParaRPr>
          </a:p>
          <a:p>
            <a:pPr eaLnBrk="1" hangingPunct="1">
              <a:lnSpc>
                <a:spcPct val="90000"/>
              </a:lnSpc>
              <a:buFontTx/>
              <a:buNone/>
            </a:pPr>
            <a:r>
              <a:rPr lang="en-IE" sz="2000">
                <a:latin typeface="Times New Roman" charset="0"/>
              </a:rPr>
              <a:t>NOTE</a:t>
            </a:r>
            <a:r>
              <a:rPr lang="en-IE" sz="2800">
                <a:latin typeface="Times New Roman" charset="0"/>
              </a:rPr>
              <a:t>: </a:t>
            </a:r>
            <a:r>
              <a:rPr lang="en-IE" sz="2800" b="1">
                <a:latin typeface="Times New Roman" charset="0"/>
              </a:rPr>
              <a:t>Fitness</a:t>
            </a:r>
            <a:r>
              <a:rPr lang="en-IE" sz="2800">
                <a:latin typeface="Times New Roman" charset="0"/>
              </a:rPr>
              <a:t> = ability to survive and </a:t>
            </a:r>
            <a:r>
              <a:rPr lang="en-IE" sz="2800" u="sng">
                <a:latin typeface="Times New Roman" charset="0"/>
              </a:rPr>
              <a:t>reproduce</a:t>
            </a:r>
          </a:p>
        </p:txBody>
      </p:sp>
      <p:sp>
        <p:nvSpPr>
          <p:cNvPr id="130051" name="Text Box 4"/>
          <p:cNvSpPr txBox="1">
            <a:spLocks noChangeArrowheads="1"/>
          </p:cNvSpPr>
          <p:nvPr/>
        </p:nvSpPr>
        <p:spPr bwMode="auto">
          <a:xfrm>
            <a:off x="304800" y="6248400"/>
            <a:ext cx="7596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smtClean="0">
                <a:solidFill>
                  <a:srgbClr val="000000"/>
                </a:solidFill>
                <a:latin typeface="Times New Roman" charset="0"/>
              </a:rPr>
              <a:t>Modified from from </a:t>
            </a:r>
            <a:r>
              <a:rPr lang="en-US" sz="1800" smtClean="0">
                <a:solidFill>
                  <a:srgbClr val="008000"/>
                </a:solidFill>
                <a:latin typeface="Times New Roman" charset="0"/>
              </a:rPr>
              <a:t>www.tcd.ie/Genetics/staff/Aoife/GE3026/GE3026_1+2.ppt</a:t>
            </a:r>
            <a:r>
              <a:rPr lang="en-US" b="1" smtClean="0">
                <a:solidFill>
                  <a:srgbClr val="000000"/>
                </a:solidFill>
                <a:latin typeface="Times New Roman" charset="0"/>
              </a:rPr>
              <a:t> </a:t>
            </a:r>
          </a:p>
        </p:txBody>
      </p:sp>
    </p:spTree>
    <p:extLst>
      <p:ext uri="{BB962C8B-B14F-4D97-AF65-F5344CB8AC3E}">
        <p14:creationId xmlns:p14="http://schemas.microsoft.com/office/powerpoint/2010/main" val="7013726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720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7"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p:nvPr>
        </p:nvSpPr>
        <p:spPr/>
        <p:txBody>
          <a:bodyPr/>
          <a:lstStyle/>
          <a:p>
            <a:pPr eaLnBrk="1" hangingPunct="1"/>
            <a:r>
              <a:rPr lang="en-GB">
                <a:latin typeface="Times New Roman" charset="0"/>
              </a:rPr>
              <a:t>Advantageous allele</a:t>
            </a:r>
          </a:p>
        </p:txBody>
      </p:sp>
      <p:pic>
        <p:nvPicPr>
          <p:cNvPr id="132098" name="Picture 3" descr="psb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rot="21405678">
            <a:off x="1187450" y="2590800"/>
            <a:ext cx="6327775" cy="4525963"/>
          </a:xfrm>
        </p:spPr>
      </p:pic>
      <p:sp>
        <p:nvSpPr>
          <p:cNvPr id="132099" name="Text Box 4"/>
          <p:cNvSpPr txBox="1">
            <a:spLocks noChangeArrowheads="1"/>
          </p:cNvSpPr>
          <p:nvPr/>
        </p:nvSpPr>
        <p:spPr bwMode="auto">
          <a:xfrm>
            <a:off x="1835150" y="1766888"/>
            <a:ext cx="5375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2000" smtClean="0">
                <a:solidFill>
                  <a:srgbClr val="000000"/>
                </a:solidFill>
              </a:rPr>
              <a:t>Herbicide resistance gene in nightshade plant</a:t>
            </a:r>
          </a:p>
        </p:txBody>
      </p:sp>
      <p:sp>
        <p:nvSpPr>
          <p:cNvPr id="132100" name="Text Box 5"/>
          <p:cNvSpPr txBox="1">
            <a:spLocks noChangeArrowheads="1"/>
          </p:cNvSpPr>
          <p:nvPr/>
        </p:nvSpPr>
        <p:spPr bwMode="auto">
          <a:xfrm>
            <a:off x="304800" y="6248400"/>
            <a:ext cx="7596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smtClean="0">
                <a:solidFill>
                  <a:srgbClr val="000000"/>
                </a:solidFill>
                <a:latin typeface="Times New Roman" charset="0"/>
              </a:rPr>
              <a:t>Modified from from </a:t>
            </a:r>
            <a:r>
              <a:rPr lang="en-US" sz="1800" smtClean="0">
                <a:solidFill>
                  <a:srgbClr val="008000"/>
                </a:solidFill>
                <a:latin typeface="Times New Roman" charset="0"/>
              </a:rPr>
              <a:t>www.tcd.ie/Genetics/staff/Aoife/GE3026/GE3026_1+2.ppt</a:t>
            </a:r>
            <a:r>
              <a:rPr lang="en-US" b="1" smtClean="0">
                <a:solidFill>
                  <a:srgbClr val="000000"/>
                </a:solidFill>
                <a:latin typeface="Times New Roman" charset="0"/>
              </a:rPr>
              <a:t> </a:t>
            </a:r>
          </a:p>
        </p:txBody>
      </p:sp>
    </p:spTree>
    <p:extLst>
      <p:ext uri="{BB962C8B-B14F-4D97-AF65-F5344CB8AC3E}">
        <p14:creationId xmlns:p14="http://schemas.microsoft.com/office/powerpoint/2010/main" val="277486612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p:txBody>
          <a:bodyPr/>
          <a:lstStyle/>
          <a:p>
            <a:pPr eaLnBrk="1" hangingPunct="1"/>
            <a:r>
              <a:rPr lang="en-IE">
                <a:latin typeface="Times New Roman" charset="0"/>
              </a:rPr>
              <a:t>Negative selection (s&lt;0)</a:t>
            </a:r>
          </a:p>
        </p:txBody>
      </p:sp>
      <p:sp>
        <p:nvSpPr>
          <p:cNvPr id="134146" name="Rectangle 3"/>
          <p:cNvSpPr>
            <a:spLocks noGrp="1" noChangeArrowheads="1"/>
          </p:cNvSpPr>
          <p:nvPr>
            <p:ph type="body" idx="1"/>
          </p:nvPr>
        </p:nvSpPr>
        <p:spPr/>
        <p:txBody>
          <a:bodyPr/>
          <a:lstStyle/>
          <a:p>
            <a:pPr eaLnBrk="1" hangingPunct="1"/>
            <a:r>
              <a:rPr lang="en-IE">
                <a:latin typeface="Times New Roman" charset="0"/>
              </a:rPr>
              <a:t>A new allele (mutant) confers some </a:t>
            </a:r>
            <a:r>
              <a:rPr lang="en-IE" u="sng">
                <a:latin typeface="Times New Roman" charset="0"/>
              </a:rPr>
              <a:t>decrease</a:t>
            </a:r>
            <a:r>
              <a:rPr lang="en-IE">
                <a:latin typeface="Times New Roman" charset="0"/>
              </a:rPr>
              <a:t> in the fitness of the organism</a:t>
            </a:r>
          </a:p>
          <a:p>
            <a:pPr eaLnBrk="1" hangingPunct="1"/>
            <a:r>
              <a:rPr lang="en-IE">
                <a:latin typeface="Times New Roman" charset="0"/>
              </a:rPr>
              <a:t>Selection acts to remove this allele</a:t>
            </a:r>
          </a:p>
          <a:p>
            <a:pPr eaLnBrk="1" hangingPunct="1"/>
            <a:endParaRPr lang="en-IE">
              <a:latin typeface="Times New Roman" charset="0"/>
            </a:endParaRPr>
          </a:p>
          <a:p>
            <a:pPr eaLnBrk="1" hangingPunct="1"/>
            <a:r>
              <a:rPr lang="en-IE">
                <a:latin typeface="Times New Roman" charset="0"/>
              </a:rPr>
              <a:t>Also called purifying selection</a:t>
            </a:r>
          </a:p>
        </p:txBody>
      </p:sp>
      <p:sp>
        <p:nvSpPr>
          <p:cNvPr id="134147" name="Text Box 4"/>
          <p:cNvSpPr txBox="1">
            <a:spLocks noChangeArrowheads="1"/>
          </p:cNvSpPr>
          <p:nvPr/>
        </p:nvSpPr>
        <p:spPr bwMode="auto">
          <a:xfrm>
            <a:off x="304800" y="6248400"/>
            <a:ext cx="7596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smtClean="0">
                <a:solidFill>
                  <a:srgbClr val="000000"/>
                </a:solidFill>
                <a:latin typeface="Times New Roman" charset="0"/>
              </a:rPr>
              <a:t>Modified from from </a:t>
            </a:r>
            <a:r>
              <a:rPr lang="en-US" sz="1800" smtClean="0">
                <a:solidFill>
                  <a:srgbClr val="008000"/>
                </a:solidFill>
                <a:latin typeface="Times New Roman" charset="0"/>
              </a:rPr>
              <a:t>www.tcd.ie/Genetics/staff/Aoife/GE3026/GE3026_1+2.ppt</a:t>
            </a:r>
            <a:r>
              <a:rPr lang="en-US" b="1" smtClean="0">
                <a:solidFill>
                  <a:srgbClr val="000000"/>
                </a:solidFill>
                <a:latin typeface="Times New Roman" charset="0"/>
              </a:rPr>
              <a:t> </a:t>
            </a:r>
          </a:p>
        </p:txBody>
      </p:sp>
    </p:spTree>
    <p:extLst>
      <p:ext uri="{BB962C8B-B14F-4D97-AF65-F5344CB8AC3E}">
        <p14:creationId xmlns:p14="http://schemas.microsoft.com/office/powerpoint/2010/main" val="31621438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MCrobot</a:t>
            </a:r>
            <a:r>
              <a:rPr lang="en-US" dirty="0" smtClean="0"/>
              <a:t> </a:t>
            </a:r>
            <a:r>
              <a:rPr lang="en-US" dirty="0"/>
              <a:t>demo?</a:t>
            </a:r>
            <a:br>
              <a:rPr lang="en-US" dirty="0"/>
            </a:br>
            <a:endParaRPr lang="en-US" dirty="0"/>
          </a:p>
        </p:txBody>
      </p:sp>
      <p:sp>
        <p:nvSpPr>
          <p:cNvPr id="3" name="Content Placeholder 2"/>
          <p:cNvSpPr>
            <a:spLocks noGrp="1"/>
          </p:cNvSpPr>
          <p:nvPr>
            <p:ph idx="1"/>
          </p:nvPr>
        </p:nvSpPr>
        <p:spPr/>
        <p:txBody>
          <a:bodyPr/>
          <a:lstStyle/>
          <a:p>
            <a:pPr marL="0" indent="0">
              <a:buNone/>
            </a:pPr>
            <a:r>
              <a:rPr lang="en-US" dirty="0" smtClean="0">
                <a:hlinkClick r:id="rId2"/>
              </a:rPr>
              <a:t>http</a:t>
            </a:r>
            <a:r>
              <a:rPr lang="en-US" dirty="0">
                <a:hlinkClick r:id="rId2"/>
              </a:rPr>
              <a:t>://</a:t>
            </a:r>
            <a:r>
              <a:rPr lang="en-US" dirty="0" err="1">
                <a:hlinkClick r:id="rId2"/>
              </a:rPr>
              <a:t>hydrodictyon.eeb.uconn.edu</a:t>
            </a:r>
            <a:r>
              <a:rPr lang="en-US" dirty="0">
                <a:hlinkClick r:id="rId2"/>
              </a:rPr>
              <a:t>/people/</a:t>
            </a:r>
            <a:r>
              <a:rPr lang="en-US" dirty="0" err="1">
                <a:hlinkClick r:id="rId2"/>
              </a:rPr>
              <a:t>plewis</a:t>
            </a:r>
            <a:r>
              <a:rPr lang="en-US">
                <a:hlinkClick r:id="rId2"/>
              </a:rPr>
              <a:t>/</a:t>
            </a:r>
            <a:r>
              <a:rPr lang="en-US" smtClean="0">
                <a:hlinkClick r:id="rId2"/>
              </a:rPr>
              <a:t>software.php</a:t>
            </a:r>
            <a:r>
              <a:rPr lang="en-US" dirty="0" smtClean="0"/>
              <a:t> </a:t>
            </a:r>
            <a:endParaRPr lang="en-US" dirty="0"/>
          </a:p>
        </p:txBody>
      </p:sp>
    </p:spTree>
    <p:extLst>
      <p:ext uri="{BB962C8B-B14F-4D97-AF65-F5344CB8AC3E}">
        <p14:creationId xmlns:p14="http://schemas.microsoft.com/office/powerpoint/2010/main" val="3791975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p:txBody>
          <a:bodyPr/>
          <a:lstStyle/>
          <a:p>
            <a:pPr eaLnBrk="1" hangingPunct="1"/>
            <a:r>
              <a:rPr lang="en-IE">
                <a:latin typeface="Times New Roman" charset="0"/>
              </a:rPr>
              <a:t>Neutral mutations</a:t>
            </a:r>
          </a:p>
        </p:txBody>
      </p:sp>
      <p:sp>
        <p:nvSpPr>
          <p:cNvPr id="138242" name="Rectangle 3"/>
          <p:cNvSpPr>
            <a:spLocks noGrp="1" noChangeArrowheads="1"/>
          </p:cNvSpPr>
          <p:nvPr>
            <p:ph type="body" idx="1"/>
          </p:nvPr>
        </p:nvSpPr>
        <p:spPr/>
        <p:txBody>
          <a:bodyPr/>
          <a:lstStyle/>
          <a:p>
            <a:pPr eaLnBrk="1" hangingPunct="1"/>
            <a:r>
              <a:rPr lang="en-IE">
                <a:latin typeface="Times New Roman" charset="0"/>
              </a:rPr>
              <a:t>Neither advantageous nor disadvantageous</a:t>
            </a:r>
          </a:p>
          <a:p>
            <a:pPr eaLnBrk="1" hangingPunct="1"/>
            <a:r>
              <a:rPr lang="en-IE">
                <a:latin typeface="Times New Roman" charset="0"/>
              </a:rPr>
              <a:t>Invisible to selection (no selection)</a:t>
            </a:r>
          </a:p>
          <a:p>
            <a:pPr eaLnBrk="1" hangingPunct="1"/>
            <a:r>
              <a:rPr lang="en-IE">
                <a:latin typeface="Times New Roman" charset="0"/>
              </a:rPr>
              <a:t>Frequency subject to ‘drift’ in the population</a:t>
            </a:r>
          </a:p>
          <a:p>
            <a:pPr eaLnBrk="1" hangingPunct="1"/>
            <a:r>
              <a:rPr lang="en-IE" b="1">
                <a:latin typeface="Times New Roman" charset="0"/>
              </a:rPr>
              <a:t>Random drift</a:t>
            </a:r>
            <a:r>
              <a:rPr lang="en-IE">
                <a:latin typeface="Times New Roman" charset="0"/>
              </a:rPr>
              <a:t> – random changes in small populations</a:t>
            </a:r>
            <a:endParaRPr lang="en-IE" b="1">
              <a:latin typeface="Times New Roman" charset="0"/>
            </a:endParaRPr>
          </a:p>
        </p:txBody>
      </p:sp>
    </p:spTree>
    <p:extLst>
      <p:ext uri="{BB962C8B-B14F-4D97-AF65-F5344CB8AC3E}">
        <p14:creationId xmlns:p14="http://schemas.microsoft.com/office/powerpoint/2010/main" val="369672609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609600" y="0"/>
            <a:ext cx="7772400" cy="1143000"/>
          </a:xfrm>
        </p:spPr>
        <p:txBody>
          <a:bodyPr/>
          <a:lstStyle/>
          <a:p>
            <a:pPr eaLnBrk="1" hangingPunct="1"/>
            <a:r>
              <a:rPr lang="en-US">
                <a:solidFill>
                  <a:srgbClr val="FF3300"/>
                </a:solidFill>
                <a:latin typeface="Times New Roman" charset="0"/>
              </a:rPr>
              <a:t>Types of Mutation-Substitution</a:t>
            </a:r>
          </a:p>
        </p:txBody>
      </p:sp>
      <p:sp>
        <p:nvSpPr>
          <p:cNvPr id="140290" name="Rectangle 3"/>
          <p:cNvSpPr>
            <a:spLocks noGrp="1" noChangeArrowheads="1"/>
          </p:cNvSpPr>
          <p:nvPr>
            <p:ph type="body" idx="1"/>
          </p:nvPr>
        </p:nvSpPr>
        <p:spPr>
          <a:xfrm>
            <a:off x="266700" y="1219200"/>
            <a:ext cx="8877300" cy="5638800"/>
          </a:xfrm>
        </p:spPr>
        <p:txBody>
          <a:bodyPr/>
          <a:lstStyle/>
          <a:p>
            <a:pPr eaLnBrk="1" hangingPunct="1"/>
            <a:r>
              <a:rPr lang="en-US">
                <a:solidFill>
                  <a:srgbClr val="FF3300"/>
                </a:solidFill>
                <a:latin typeface="Times New Roman" charset="0"/>
              </a:rPr>
              <a:t>Replacement of one nucleotide by another</a:t>
            </a:r>
          </a:p>
          <a:p>
            <a:pPr eaLnBrk="1" hangingPunct="1"/>
            <a:r>
              <a:rPr lang="en-US">
                <a:solidFill>
                  <a:srgbClr val="FF3300"/>
                </a:solidFill>
                <a:latin typeface="Times New Roman" charset="0"/>
              </a:rPr>
              <a:t>Synonymous (Doesn</a:t>
            </a:r>
            <a:r>
              <a:rPr lang="ja-JP" altLang="en-US">
                <a:solidFill>
                  <a:srgbClr val="FF3300"/>
                </a:solidFill>
                <a:latin typeface="Times New Roman" charset="0"/>
              </a:rPr>
              <a:t>’</a:t>
            </a:r>
            <a:r>
              <a:rPr lang="en-US" altLang="ja-JP">
                <a:solidFill>
                  <a:srgbClr val="FF3300"/>
                </a:solidFill>
                <a:latin typeface="Times New Roman" charset="0"/>
              </a:rPr>
              <a:t>t change amino acid)</a:t>
            </a:r>
          </a:p>
          <a:p>
            <a:pPr lvl="1" eaLnBrk="1" hangingPunct="1"/>
            <a:r>
              <a:rPr lang="en-US">
                <a:solidFill>
                  <a:srgbClr val="FF3300"/>
                </a:solidFill>
                <a:latin typeface="Times New Roman" charset="0"/>
              </a:rPr>
              <a:t>Rate sometimes indicated by Ks</a:t>
            </a:r>
          </a:p>
          <a:p>
            <a:pPr lvl="1" eaLnBrk="1" hangingPunct="1"/>
            <a:r>
              <a:rPr lang="en-US">
                <a:solidFill>
                  <a:srgbClr val="FF3300"/>
                </a:solidFill>
                <a:latin typeface="Times New Roman" charset="0"/>
              </a:rPr>
              <a:t>Rate sometimes indicated by d</a:t>
            </a:r>
            <a:r>
              <a:rPr lang="en-US" baseline="-25000">
                <a:solidFill>
                  <a:srgbClr val="FF3300"/>
                </a:solidFill>
                <a:latin typeface="Times New Roman" charset="0"/>
              </a:rPr>
              <a:t>s</a:t>
            </a:r>
          </a:p>
          <a:p>
            <a:pPr eaLnBrk="1" hangingPunct="1"/>
            <a:r>
              <a:rPr lang="en-US">
                <a:solidFill>
                  <a:srgbClr val="FF3300"/>
                </a:solidFill>
                <a:latin typeface="Times New Roman" charset="0"/>
              </a:rPr>
              <a:t>Non-Synonymous (Changes Amino Acid)</a:t>
            </a:r>
          </a:p>
          <a:p>
            <a:pPr lvl="1" eaLnBrk="1" hangingPunct="1"/>
            <a:r>
              <a:rPr lang="en-US">
                <a:solidFill>
                  <a:srgbClr val="FF3300"/>
                </a:solidFill>
                <a:latin typeface="Times New Roman" charset="0"/>
              </a:rPr>
              <a:t>Rate sometimes indicated by Ka</a:t>
            </a:r>
          </a:p>
          <a:p>
            <a:pPr lvl="1" eaLnBrk="1" hangingPunct="1"/>
            <a:r>
              <a:rPr lang="en-US">
                <a:solidFill>
                  <a:srgbClr val="FF3300"/>
                </a:solidFill>
                <a:latin typeface="Times New Roman" charset="0"/>
              </a:rPr>
              <a:t>Rate sometimes indicated by d</a:t>
            </a:r>
            <a:r>
              <a:rPr lang="en-US" baseline="-25000">
                <a:solidFill>
                  <a:srgbClr val="FF3300"/>
                </a:solidFill>
                <a:latin typeface="Times New Roman" charset="0"/>
              </a:rPr>
              <a:t>n</a:t>
            </a:r>
          </a:p>
          <a:p>
            <a:pPr lvl="1" eaLnBrk="1" hangingPunct="1">
              <a:buFontTx/>
              <a:buNone/>
            </a:pPr>
            <a:endParaRPr lang="en-US">
              <a:solidFill>
                <a:srgbClr val="FF3300"/>
              </a:solidFill>
              <a:latin typeface="Times New Roman" charset="0"/>
            </a:endParaRPr>
          </a:p>
          <a:p>
            <a:pPr eaLnBrk="1" hangingPunct="1">
              <a:buFontTx/>
              <a:buNone/>
            </a:pPr>
            <a:r>
              <a:rPr lang="en-US" sz="2400">
                <a:solidFill>
                  <a:srgbClr val="FF3300"/>
                </a:solidFill>
                <a:latin typeface="Times New Roman" charset="0"/>
              </a:rPr>
              <a:t>(this and the following 4 slides are from </a:t>
            </a:r>
            <a:br>
              <a:rPr lang="en-US" sz="2400">
                <a:solidFill>
                  <a:srgbClr val="FF3300"/>
                </a:solidFill>
                <a:latin typeface="Times New Roman" charset="0"/>
              </a:rPr>
            </a:br>
            <a:r>
              <a:rPr lang="en-US" sz="2400">
                <a:solidFill>
                  <a:srgbClr val="008000"/>
                </a:solidFill>
                <a:latin typeface="Times New Roman" charset="0"/>
              </a:rPr>
              <a:t>mentor.lscf.ucsb.edu/course/ spring/eemb102/lecture/Lecture7.ppt)</a:t>
            </a:r>
            <a:r>
              <a:rPr lang="en-US" sz="2400">
                <a:solidFill>
                  <a:srgbClr val="FF3300"/>
                </a:solidFill>
                <a:latin typeface="Times New Roman" charset="0"/>
              </a:rPr>
              <a:t> </a:t>
            </a:r>
          </a:p>
          <a:p>
            <a:pPr lvl="1" eaLnBrk="1" hangingPunct="1">
              <a:buFontTx/>
              <a:buNone/>
            </a:pPr>
            <a:endParaRPr lang="en-US" sz="2400">
              <a:solidFill>
                <a:srgbClr val="FF3300"/>
              </a:solidFill>
              <a:latin typeface="Times New Roman" charset="0"/>
            </a:endParaRPr>
          </a:p>
        </p:txBody>
      </p:sp>
    </p:spTree>
    <p:extLst>
      <p:ext uri="{BB962C8B-B14F-4D97-AF65-F5344CB8AC3E}">
        <p14:creationId xmlns:p14="http://schemas.microsoft.com/office/powerpoint/2010/main" val="235465204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2" t="568" r="2" b="-2"/>
          <a:stretch>
            <a:fillRect/>
          </a:stretch>
        </p:blipFill>
        <p:spPr bwMode="auto">
          <a:xfrm>
            <a:off x="381000" y="1168400"/>
            <a:ext cx="85344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8" name="Rectangle 3"/>
          <p:cNvSpPr>
            <a:spLocks noGrp="1" noChangeArrowheads="1"/>
          </p:cNvSpPr>
          <p:nvPr>
            <p:ph type="title" idx="4294967295"/>
          </p:nvPr>
        </p:nvSpPr>
        <p:spPr>
          <a:xfrm>
            <a:off x="762000" y="228600"/>
            <a:ext cx="7772400" cy="685800"/>
          </a:xfrm>
        </p:spPr>
        <p:txBody>
          <a:bodyPr/>
          <a:lstStyle/>
          <a:p>
            <a:pPr eaLnBrk="1" hangingPunct="1"/>
            <a:r>
              <a:rPr lang="en-US">
                <a:latin typeface="Times New Roman" charset="0"/>
              </a:rPr>
              <a:t>Genetic Code – Note degeneracy of 1</a:t>
            </a:r>
            <a:r>
              <a:rPr lang="en-US" baseline="30000">
                <a:latin typeface="Times New Roman" charset="0"/>
              </a:rPr>
              <a:t>st</a:t>
            </a:r>
            <a:r>
              <a:rPr lang="en-US">
                <a:latin typeface="Times New Roman" charset="0"/>
              </a:rPr>
              <a:t> vs 2</a:t>
            </a:r>
            <a:r>
              <a:rPr lang="en-US" baseline="30000">
                <a:latin typeface="Times New Roman" charset="0"/>
              </a:rPr>
              <a:t>nd</a:t>
            </a:r>
            <a:r>
              <a:rPr lang="en-US">
                <a:latin typeface="Times New Roman" charset="0"/>
              </a:rPr>
              <a:t> vs 3</a:t>
            </a:r>
            <a:r>
              <a:rPr lang="en-US" baseline="30000">
                <a:latin typeface="Times New Roman" charset="0"/>
              </a:rPr>
              <a:t>rd</a:t>
            </a:r>
            <a:r>
              <a:rPr lang="en-US">
                <a:latin typeface="Times New Roman" charset="0"/>
              </a:rPr>
              <a:t> position sites</a:t>
            </a:r>
          </a:p>
        </p:txBody>
      </p:sp>
    </p:spTree>
    <p:extLst>
      <p:ext uri="{BB962C8B-B14F-4D97-AF65-F5344CB8AC3E}">
        <p14:creationId xmlns:p14="http://schemas.microsoft.com/office/powerpoint/2010/main" val="48827382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24167" t="24184" r="49167" b="48473"/>
          <a:stretch>
            <a:fillRect/>
          </a:stretch>
        </p:blipFill>
        <p:spPr bwMode="auto">
          <a:xfrm>
            <a:off x="2209800" y="2209800"/>
            <a:ext cx="2438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Rectangle 3"/>
          <p:cNvSpPr>
            <a:spLocks noGrp="1" noChangeArrowheads="1"/>
          </p:cNvSpPr>
          <p:nvPr>
            <p:ph type="title" idx="4294967295"/>
          </p:nvPr>
        </p:nvSpPr>
        <p:spPr>
          <a:xfrm>
            <a:off x="762000" y="0"/>
            <a:ext cx="7772400" cy="685800"/>
          </a:xfrm>
        </p:spPr>
        <p:txBody>
          <a:bodyPr/>
          <a:lstStyle/>
          <a:p>
            <a:pPr eaLnBrk="1" hangingPunct="1"/>
            <a:r>
              <a:rPr lang="en-US">
                <a:latin typeface="Times New Roman" charset="0"/>
              </a:rPr>
              <a:t>Genetic Code</a:t>
            </a:r>
          </a:p>
        </p:txBody>
      </p:sp>
      <p:sp>
        <p:nvSpPr>
          <p:cNvPr id="144387" name="Text Box 4"/>
          <p:cNvSpPr txBox="1">
            <a:spLocks noChangeArrowheads="1"/>
          </p:cNvSpPr>
          <p:nvPr/>
        </p:nvSpPr>
        <p:spPr bwMode="auto">
          <a:xfrm>
            <a:off x="533400" y="4343400"/>
            <a:ext cx="7596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i="1" smtClean="0">
                <a:solidFill>
                  <a:srgbClr val="000000"/>
                </a:solidFill>
                <a:latin typeface="Times New Roman" charset="0"/>
              </a:rPr>
              <a:t>Four-fold degenerate site</a:t>
            </a:r>
            <a:r>
              <a:rPr lang="en-US" smtClean="0">
                <a:solidFill>
                  <a:srgbClr val="000000"/>
                </a:solidFill>
                <a:latin typeface="Times New Roman" charset="0"/>
              </a:rPr>
              <a:t> – Any substitution is synonymous</a:t>
            </a:r>
          </a:p>
        </p:txBody>
      </p:sp>
      <p:sp>
        <p:nvSpPr>
          <p:cNvPr id="144388" name="Line 5"/>
          <p:cNvSpPr>
            <a:spLocks noChangeShapeType="1"/>
          </p:cNvSpPr>
          <p:nvPr/>
        </p:nvSpPr>
        <p:spPr bwMode="auto">
          <a:xfrm>
            <a:off x="2895600" y="1219200"/>
            <a:ext cx="0" cy="1219200"/>
          </a:xfrm>
          <a:prstGeom prst="line">
            <a:avLst/>
          </a:prstGeom>
          <a:noFill/>
          <a:ln w="50800">
            <a:solidFill>
              <a:srgbClr val="FF3300"/>
            </a:solidFill>
            <a:round/>
            <a:headEnd/>
            <a:tailEnd type="triangle" w="med" len="med"/>
          </a:ln>
          <a:extLst>
            <a:ext uri="{909E8E84-426E-40dd-AFC4-6F175D3DCCD1}">
              <a14:hiddenFill xmlns:a14="http://schemas.microsoft.com/office/drawing/2010/main">
                <a:noFill/>
              </a14:hiddenFill>
            </a:ext>
          </a:extLst>
        </p:spPr>
        <p:txBody>
          <a:bodyPr lIns="91429" tIns="45714" rIns="91429" bIns="45714"/>
          <a:lstStyle/>
          <a:p>
            <a:endParaRPr lang="en-US" smtClean="0">
              <a:solidFill>
                <a:prstClr val="black"/>
              </a:solidFill>
            </a:endParaRPr>
          </a:p>
        </p:txBody>
      </p:sp>
      <p:sp>
        <p:nvSpPr>
          <p:cNvPr id="144389" name="Rectangle 6"/>
          <p:cNvSpPr>
            <a:spLocks noChangeArrowheads="1"/>
          </p:cNvSpPr>
          <p:nvPr/>
        </p:nvSpPr>
        <p:spPr bwMode="auto">
          <a:xfrm>
            <a:off x="60888" y="6311383"/>
            <a:ext cx="9144000" cy="36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p>
            <a:r>
              <a:rPr lang="en-US" sz="1800" dirty="0" smtClean="0">
                <a:solidFill>
                  <a:srgbClr val="008000"/>
                </a:solidFill>
              </a:rPr>
              <a:t>From: </a:t>
            </a:r>
            <a:r>
              <a:rPr lang="en-US" sz="1800" dirty="0" err="1" smtClean="0">
                <a:solidFill>
                  <a:srgbClr val="008000"/>
                </a:solidFill>
              </a:rPr>
              <a:t>mentor.lscf.ucsb.edu</a:t>
            </a:r>
            <a:r>
              <a:rPr lang="en-US" sz="1800" dirty="0" smtClean="0">
                <a:solidFill>
                  <a:srgbClr val="008000"/>
                </a:solidFill>
              </a:rPr>
              <a:t>/course/spring/eemb102/lecture/Lecture7.ppt</a:t>
            </a:r>
          </a:p>
        </p:txBody>
      </p:sp>
    </p:spTree>
    <p:extLst>
      <p:ext uri="{BB962C8B-B14F-4D97-AF65-F5344CB8AC3E}">
        <p14:creationId xmlns:p14="http://schemas.microsoft.com/office/powerpoint/2010/main" val="113804860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48334" t="24184" r="24167" b="48473"/>
          <a:stretch>
            <a:fillRect/>
          </a:stretch>
        </p:blipFill>
        <p:spPr bwMode="auto">
          <a:xfrm>
            <a:off x="4419600" y="2209800"/>
            <a:ext cx="2514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3"/>
          <p:cNvSpPr>
            <a:spLocks noGrp="1" noChangeArrowheads="1"/>
          </p:cNvSpPr>
          <p:nvPr>
            <p:ph type="title" idx="4294967295"/>
          </p:nvPr>
        </p:nvSpPr>
        <p:spPr>
          <a:xfrm>
            <a:off x="762000" y="0"/>
            <a:ext cx="7772400" cy="685800"/>
          </a:xfrm>
        </p:spPr>
        <p:txBody>
          <a:bodyPr/>
          <a:lstStyle/>
          <a:p>
            <a:pPr eaLnBrk="1" hangingPunct="1"/>
            <a:r>
              <a:rPr lang="en-US">
                <a:latin typeface="Times New Roman" charset="0"/>
              </a:rPr>
              <a:t>Genetic Code</a:t>
            </a:r>
          </a:p>
        </p:txBody>
      </p:sp>
      <p:sp>
        <p:nvSpPr>
          <p:cNvPr id="146435" name="Text Box 4"/>
          <p:cNvSpPr txBox="1">
            <a:spLocks noChangeArrowheads="1"/>
          </p:cNvSpPr>
          <p:nvPr/>
        </p:nvSpPr>
        <p:spPr bwMode="auto">
          <a:xfrm>
            <a:off x="533400" y="4343400"/>
            <a:ext cx="83232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i="1" smtClean="0">
                <a:solidFill>
                  <a:srgbClr val="000000"/>
                </a:solidFill>
                <a:latin typeface="Times New Roman" charset="0"/>
              </a:rPr>
              <a:t>Two-fold degenerate site</a:t>
            </a:r>
            <a:r>
              <a:rPr lang="en-US" smtClean="0">
                <a:solidFill>
                  <a:srgbClr val="000000"/>
                </a:solidFill>
                <a:latin typeface="Times New Roman" charset="0"/>
              </a:rPr>
              <a:t> – Some substitutions synonymous, some </a:t>
            </a:r>
          </a:p>
          <a:p>
            <a:pPr eaLnBrk="1" hangingPunct="1"/>
            <a:r>
              <a:rPr lang="en-US" smtClean="0">
                <a:solidFill>
                  <a:srgbClr val="000000"/>
                </a:solidFill>
                <a:latin typeface="Times New Roman" charset="0"/>
              </a:rPr>
              <a:t>non-synonymous</a:t>
            </a:r>
          </a:p>
        </p:txBody>
      </p:sp>
      <p:sp>
        <p:nvSpPr>
          <p:cNvPr id="146436" name="Line 5"/>
          <p:cNvSpPr>
            <a:spLocks noChangeShapeType="1"/>
          </p:cNvSpPr>
          <p:nvPr/>
        </p:nvSpPr>
        <p:spPr bwMode="auto">
          <a:xfrm>
            <a:off x="5181600" y="1143000"/>
            <a:ext cx="0" cy="1219200"/>
          </a:xfrm>
          <a:prstGeom prst="line">
            <a:avLst/>
          </a:prstGeom>
          <a:noFill/>
          <a:ln w="50800">
            <a:solidFill>
              <a:srgbClr val="FF3300"/>
            </a:solidFill>
            <a:round/>
            <a:headEnd/>
            <a:tailEnd type="triangle" w="med" len="med"/>
          </a:ln>
          <a:extLst>
            <a:ext uri="{909E8E84-426E-40dd-AFC4-6F175D3DCCD1}">
              <a14:hiddenFill xmlns:a14="http://schemas.microsoft.com/office/drawing/2010/main">
                <a:noFill/>
              </a14:hiddenFill>
            </a:ext>
          </a:extLst>
        </p:spPr>
        <p:txBody>
          <a:bodyPr lIns="91429" tIns="45714" rIns="91429" bIns="45714"/>
          <a:lstStyle/>
          <a:p>
            <a:endParaRPr lang="en-US" smtClean="0">
              <a:solidFill>
                <a:prstClr val="black"/>
              </a:solidFill>
            </a:endParaRPr>
          </a:p>
        </p:txBody>
      </p:sp>
      <p:sp>
        <p:nvSpPr>
          <p:cNvPr id="146437" name="Rectangle 6"/>
          <p:cNvSpPr>
            <a:spLocks noChangeArrowheads="1"/>
          </p:cNvSpPr>
          <p:nvPr/>
        </p:nvSpPr>
        <p:spPr bwMode="auto">
          <a:xfrm>
            <a:off x="0" y="6363575"/>
            <a:ext cx="9144000" cy="33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p>
            <a:r>
              <a:rPr lang="en-US" sz="1600" dirty="0" smtClean="0">
                <a:solidFill>
                  <a:srgbClr val="008000"/>
                </a:solidFill>
              </a:rPr>
              <a:t>From: </a:t>
            </a:r>
            <a:r>
              <a:rPr lang="en-US" sz="1600" dirty="0" err="1" smtClean="0">
                <a:solidFill>
                  <a:srgbClr val="008000"/>
                </a:solidFill>
              </a:rPr>
              <a:t>mentor.lscf.ucsb.edu</a:t>
            </a:r>
            <a:r>
              <a:rPr lang="en-US" sz="1600" dirty="0" smtClean="0">
                <a:solidFill>
                  <a:srgbClr val="008000"/>
                </a:solidFill>
              </a:rPr>
              <a:t>/course/spring/eemb102/lecture/Lecture7.ppt</a:t>
            </a:r>
          </a:p>
        </p:txBody>
      </p:sp>
    </p:spTree>
    <p:extLst>
      <p:ext uri="{BB962C8B-B14F-4D97-AF65-F5344CB8AC3E}">
        <p14:creationId xmlns:p14="http://schemas.microsoft.com/office/powerpoint/2010/main" val="76332694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Rectangle 3"/>
          <p:cNvSpPr>
            <a:spLocks noGrp="1" noChangeArrowheads="1"/>
          </p:cNvSpPr>
          <p:nvPr>
            <p:ph type="title" idx="4294967295"/>
          </p:nvPr>
        </p:nvSpPr>
        <p:spPr>
          <a:xfrm>
            <a:off x="384175" y="1214438"/>
            <a:ext cx="7983538" cy="481012"/>
          </a:xfrm>
        </p:spPr>
        <p:txBody>
          <a:bodyPr/>
          <a:lstStyle/>
          <a:p>
            <a:pPr algn="just" eaLnBrk="1" hangingPunct="1"/>
            <a:r>
              <a:rPr lang="en-US" sz="1800" b="0">
                <a:latin typeface="Arial" charset="0"/>
              </a:rPr>
              <a:t>Degeneracy of 1</a:t>
            </a:r>
            <a:r>
              <a:rPr lang="en-US" sz="1800" b="0" baseline="30000">
                <a:latin typeface="Arial" charset="0"/>
              </a:rPr>
              <a:t>st</a:t>
            </a:r>
            <a:r>
              <a:rPr lang="en-US" sz="1800" b="0">
                <a:latin typeface="Arial" charset="0"/>
              </a:rPr>
              <a:t> vs 2</a:t>
            </a:r>
            <a:r>
              <a:rPr lang="en-US" sz="1800" b="0" baseline="30000">
                <a:latin typeface="Arial" charset="0"/>
              </a:rPr>
              <a:t>nd</a:t>
            </a:r>
            <a:r>
              <a:rPr lang="en-US" sz="1800" b="0">
                <a:latin typeface="Arial" charset="0"/>
              </a:rPr>
              <a:t> vs 3</a:t>
            </a:r>
            <a:r>
              <a:rPr lang="en-US" sz="1800" b="0" baseline="30000">
                <a:latin typeface="Arial" charset="0"/>
              </a:rPr>
              <a:t>rd</a:t>
            </a:r>
            <a:r>
              <a:rPr lang="en-US" sz="1800" b="0">
                <a:latin typeface="Arial" charset="0"/>
              </a:rPr>
              <a:t> position sites results in 25.5% synonymous changes and 74.5% non synonymous changes (Yang&amp;Nielsen,1998).</a:t>
            </a:r>
          </a:p>
        </p:txBody>
      </p:sp>
      <p:pic>
        <p:nvPicPr>
          <p:cNvPr id="26829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3288" y="2065338"/>
            <a:ext cx="7313612"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a:grpSpLocks/>
          </p:cNvGrpSpPr>
          <p:nvPr/>
        </p:nvGrpSpPr>
        <p:grpSpPr bwMode="auto">
          <a:xfrm>
            <a:off x="3433763" y="3203575"/>
            <a:ext cx="168275" cy="1339850"/>
            <a:chOff x="3329534" y="2373251"/>
            <a:chExt cx="167524" cy="1340190"/>
          </a:xfrm>
        </p:grpSpPr>
        <p:sp>
          <p:nvSpPr>
            <p:cNvPr id="268308" name="Rectangle 3"/>
            <p:cNvSpPr>
              <a:spLocks noChangeArrowheads="1"/>
            </p:cNvSpPr>
            <p:nvPr/>
          </p:nvSpPr>
          <p:spPr bwMode="auto">
            <a:xfrm>
              <a:off x="3329534" y="2806021"/>
              <a:ext cx="167524" cy="907420"/>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pPr defTabSz="911225"/>
              <a:endParaRPr lang="en-US" sz="2000" smtClean="0">
                <a:solidFill>
                  <a:srgbClr val="000000"/>
                </a:solidFill>
                <a:cs typeface="Arial" charset="0"/>
              </a:endParaRPr>
            </a:p>
          </p:txBody>
        </p:sp>
        <p:cxnSp>
          <p:nvCxnSpPr>
            <p:cNvPr id="268309" name="Straight Arrow Connector 5"/>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 name="Group 11"/>
          <p:cNvGrpSpPr>
            <a:grpSpLocks/>
          </p:cNvGrpSpPr>
          <p:nvPr/>
        </p:nvGrpSpPr>
        <p:grpSpPr bwMode="auto">
          <a:xfrm>
            <a:off x="1762125" y="2273300"/>
            <a:ext cx="188913" cy="2270125"/>
            <a:chOff x="3329534" y="2373251"/>
            <a:chExt cx="167524" cy="2177233"/>
          </a:xfrm>
        </p:grpSpPr>
        <p:sp>
          <p:nvSpPr>
            <p:cNvPr id="268306" name="Rectangle 12"/>
            <p:cNvSpPr>
              <a:spLocks noChangeArrowheads="1"/>
            </p:cNvSpPr>
            <p:nvPr/>
          </p:nvSpPr>
          <p:spPr bwMode="auto">
            <a:xfrm>
              <a:off x="3329534" y="2806021"/>
              <a:ext cx="167524" cy="1744463"/>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pPr defTabSz="911225"/>
              <a:endParaRPr lang="en-US" sz="2000" smtClean="0">
                <a:solidFill>
                  <a:srgbClr val="000000"/>
                </a:solidFill>
                <a:cs typeface="Arial" charset="0"/>
              </a:endParaRPr>
            </a:p>
          </p:txBody>
        </p:sp>
        <p:cxnSp>
          <p:nvCxnSpPr>
            <p:cNvPr id="268307" name="Straight Arrow Connector 13"/>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 name="Group 14"/>
          <p:cNvGrpSpPr>
            <a:grpSpLocks/>
          </p:cNvGrpSpPr>
          <p:nvPr/>
        </p:nvGrpSpPr>
        <p:grpSpPr bwMode="auto">
          <a:xfrm>
            <a:off x="1866900" y="4973638"/>
            <a:ext cx="168275" cy="1357312"/>
            <a:chOff x="3329534" y="2373251"/>
            <a:chExt cx="167524" cy="1356878"/>
          </a:xfrm>
        </p:grpSpPr>
        <p:sp>
          <p:nvSpPr>
            <p:cNvPr id="268304" name="Rectangle 15"/>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pPr defTabSz="911225"/>
              <a:endParaRPr lang="en-US" sz="2000" smtClean="0">
                <a:solidFill>
                  <a:srgbClr val="000000"/>
                </a:solidFill>
                <a:cs typeface="Arial" charset="0"/>
              </a:endParaRPr>
            </a:p>
          </p:txBody>
        </p:sp>
        <p:cxnSp>
          <p:nvCxnSpPr>
            <p:cNvPr id="268305" name="Straight Arrow Connector 16"/>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oup 17"/>
          <p:cNvGrpSpPr>
            <a:grpSpLocks/>
          </p:cNvGrpSpPr>
          <p:nvPr/>
        </p:nvGrpSpPr>
        <p:grpSpPr bwMode="auto">
          <a:xfrm>
            <a:off x="3294063" y="4981575"/>
            <a:ext cx="168275" cy="1357313"/>
            <a:chOff x="3329534" y="2373251"/>
            <a:chExt cx="167524" cy="1356878"/>
          </a:xfrm>
        </p:grpSpPr>
        <p:sp>
          <p:nvSpPr>
            <p:cNvPr id="268302" name="Rectangle 18"/>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pPr defTabSz="911225"/>
              <a:endParaRPr lang="en-US" sz="2000" smtClean="0">
                <a:solidFill>
                  <a:srgbClr val="000000"/>
                </a:solidFill>
                <a:cs typeface="Arial" charset="0"/>
              </a:endParaRPr>
            </a:p>
          </p:txBody>
        </p:sp>
        <p:cxnSp>
          <p:nvCxnSpPr>
            <p:cNvPr id="268303" name="Straight Arrow Connector 19"/>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20"/>
          <p:cNvGrpSpPr>
            <a:grpSpLocks/>
          </p:cNvGrpSpPr>
          <p:nvPr/>
        </p:nvGrpSpPr>
        <p:grpSpPr bwMode="auto">
          <a:xfrm>
            <a:off x="4722813" y="4973638"/>
            <a:ext cx="168275" cy="1357312"/>
            <a:chOff x="3329534" y="2373251"/>
            <a:chExt cx="167524" cy="1356878"/>
          </a:xfrm>
        </p:grpSpPr>
        <p:sp>
          <p:nvSpPr>
            <p:cNvPr id="268300" name="Rectangle 21"/>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pPr defTabSz="911225"/>
              <a:endParaRPr lang="en-US" sz="2000" smtClean="0">
                <a:solidFill>
                  <a:srgbClr val="000000"/>
                </a:solidFill>
                <a:cs typeface="Arial" charset="0"/>
              </a:endParaRPr>
            </a:p>
          </p:txBody>
        </p:sp>
        <p:cxnSp>
          <p:nvCxnSpPr>
            <p:cNvPr id="268301" name="Straight Arrow Connector 22"/>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Group 23"/>
          <p:cNvGrpSpPr>
            <a:grpSpLocks/>
          </p:cNvGrpSpPr>
          <p:nvPr/>
        </p:nvGrpSpPr>
        <p:grpSpPr bwMode="auto">
          <a:xfrm>
            <a:off x="6135688" y="4976813"/>
            <a:ext cx="166687" cy="1355725"/>
            <a:chOff x="3329534" y="2373251"/>
            <a:chExt cx="167524" cy="1356878"/>
          </a:xfrm>
        </p:grpSpPr>
        <p:sp>
          <p:nvSpPr>
            <p:cNvPr id="268298" name="Rectangle 24"/>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pPr defTabSz="911225"/>
              <a:endParaRPr lang="en-US" sz="2000" smtClean="0">
                <a:solidFill>
                  <a:srgbClr val="000000"/>
                </a:solidFill>
                <a:cs typeface="Arial" charset="0"/>
              </a:endParaRPr>
            </a:p>
          </p:txBody>
        </p:sp>
        <p:cxnSp>
          <p:nvCxnSpPr>
            <p:cNvPr id="268299" name="Straight Arrow Connector 25"/>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68297" name="Rectangle 9"/>
          <p:cNvSpPr>
            <a:spLocks noChangeArrowheads="1"/>
          </p:cNvSpPr>
          <p:nvPr/>
        </p:nvSpPr>
        <p:spPr bwMode="auto">
          <a:xfrm>
            <a:off x="3617913" y="325438"/>
            <a:ext cx="16716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49" tIns="45627" rIns="91249" bIns="45627">
            <a:spAutoFit/>
          </a:bodyPr>
          <a:lstStyle/>
          <a:p>
            <a:pPr defTabSz="911225"/>
            <a:r>
              <a:rPr lang="en-US" sz="1800" b="1" smtClean="0">
                <a:solidFill>
                  <a:srgbClr val="000000"/>
                </a:solidFill>
                <a:cs typeface="Arial" charset="0"/>
              </a:rPr>
              <a:t>Genetic Code </a:t>
            </a:r>
          </a:p>
        </p:txBody>
      </p:sp>
    </p:spTree>
    <p:extLst>
      <p:ext uri="{BB962C8B-B14F-4D97-AF65-F5344CB8AC3E}">
        <p14:creationId xmlns:p14="http://schemas.microsoft.com/office/powerpoint/2010/main" val="54005109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xit" presetSubtype="0" fill="hold" nodeType="with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xit" presetSubtype="0" fill="hold" nodeType="with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1"/>
                                        </p:tgtEl>
                                      </p:cBhvr>
                                    </p:animEffect>
                                    <p:set>
                                      <p:cBhvr>
                                        <p:cTn id="38" dur="1" fill="hold">
                                          <p:stCondLst>
                                            <p:cond delay="499"/>
                                          </p:stCondLst>
                                        </p:cTn>
                                        <p:tgtEl>
                                          <p:spTgt spid="2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4"/>
                                        </p:tgtEl>
                                      </p:cBhvr>
                                    </p:animEffect>
                                    <p:set>
                                      <p:cBhvr>
                                        <p:cTn id="41" dur="1" fill="hold">
                                          <p:stCondLst>
                                            <p:cond delay="499"/>
                                          </p:stCondLst>
                                        </p:cTn>
                                        <p:tgtEl>
                                          <p:spTgt spid="24"/>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2083"/>
                                        </p:tgtEl>
                                        <p:attrNameLst>
                                          <p:attrName>style.visibility</p:attrName>
                                        </p:attrNameLst>
                                      </p:cBhvr>
                                      <p:to>
                                        <p:strVal val="visible"/>
                                      </p:to>
                                    </p:set>
                                    <p:animEffect transition="in" filter="fade">
                                      <p:cBhvr>
                                        <p:cTn id="46" dur="500"/>
                                        <p:tgtEl>
                                          <p:spTgt spid="302083"/>
                                        </p:tgtEl>
                                      </p:cBhvr>
                                    </p:animEffec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p:txBody>
          <a:bodyPr/>
          <a:lstStyle/>
          <a:p>
            <a:pPr eaLnBrk="1" hangingPunct="1"/>
            <a:r>
              <a:rPr lang="en-US">
                <a:latin typeface="Times New Roman" charset="0"/>
              </a:rPr>
              <a:t>Measuring Selection on Genes</a:t>
            </a:r>
          </a:p>
        </p:txBody>
      </p:sp>
      <p:sp>
        <p:nvSpPr>
          <p:cNvPr id="148482" name="Rectangle 3"/>
          <p:cNvSpPr>
            <a:spLocks noGrp="1" noChangeArrowheads="1"/>
          </p:cNvSpPr>
          <p:nvPr>
            <p:ph type="body" idx="1"/>
          </p:nvPr>
        </p:nvSpPr>
        <p:spPr>
          <a:xfrm>
            <a:off x="685800" y="1752600"/>
            <a:ext cx="7772400" cy="4114800"/>
          </a:xfrm>
        </p:spPr>
        <p:txBody>
          <a:bodyPr/>
          <a:lstStyle/>
          <a:p>
            <a:pPr eaLnBrk="1" hangingPunct="1"/>
            <a:r>
              <a:rPr lang="en-US" sz="2800">
                <a:latin typeface="Times New Roman" charset="0"/>
              </a:rPr>
              <a:t>Null hypothesis = neutral evolution</a:t>
            </a:r>
          </a:p>
          <a:p>
            <a:pPr eaLnBrk="1" hangingPunct="1"/>
            <a:r>
              <a:rPr lang="en-US" sz="2800">
                <a:latin typeface="Times New Roman" charset="0"/>
              </a:rPr>
              <a:t>Under neutral evolution, synonymous changes should accumulate at a rate equal to mutation rate</a:t>
            </a:r>
          </a:p>
          <a:p>
            <a:pPr eaLnBrk="1" hangingPunct="1"/>
            <a:r>
              <a:rPr lang="en-US" sz="2800">
                <a:latin typeface="Times New Roman" charset="0"/>
              </a:rPr>
              <a:t>Under neutral evolution, amino acid substitutions should also accumulate at a rate equal to the mutation rate</a:t>
            </a:r>
          </a:p>
          <a:p>
            <a:pPr eaLnBrk="1" hangingPunct="1"/>
            <a:endParaRPr lang="en-US" sz="2800">
              <a:latin typeface="Times New Roman" charset="0"/>
            </a:endParaRPr>
          </a:p>
          <a:p>
            <a:pPr eaLnBrk="1" hangingPunct="1"/>
            <a:endParaRPr lang="en-US" sz="2800" i="1">
              <a:latin typeface="Times New Roman" charset="0"/>
            </a:endParaRPr>
          </a:p>
        </p:txBody>
      </p:sp>
      <p:sp>
        <p:nvSpPr>
          <p:cNvPr id="148483" name="Rectangle 4"/>
          <p:cNvSpPr>
            <a:spLocks noChangeArrowheads="1"/>
          </p:cNvSpPr>
          <p:nvPr/>
        </p:nvSpPr>
        <p:spPr bwMode="auto">
          <a:xfrm>
            <a:off x="0" y="6053138"/>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p>
            <a:r>
              <a:rPr lang="en-US" dirty="0" smtClean="0">
                <a:solidFill>
                  <a:srgbClr val="008000"/>
                </a:solidFill>
              </a:rPr>
              <a:t>From: </a:t>
            </a:r>
            <a:r>
              <a:rPr lang="en-US" dirty="0" err="1" smtClean="0">
                <a:solidFill>
                  <a:srgbClr val="008000"/>
                </a:solidFill>
              </a:rPr>
              <a:t>mentor.lscf.ucsb.edu</a:t>
            </a:r>
            <a:r>
              <a:rPr lang="en-US" dirty="0" smtClean="0">
                <a:solidFill>
                  <a:srgbClr val="008000"/>
                </a:solidFill>
              </a:rPr>
              <a:t>/course/spring/eemb102/lecture/Lecture7.ppt</a:t>
            </a:r>
          </a:p>
        </p:txBody>
      </p:sp>
    </p:spTree>
    <p:extLst>
      <p:ext uri="{BB962C8B-B14F-4D97-AF65-F5344CB8AC3E}">
        <p14:creationId xmlns:p14="http://schemas.microsoft.com/office/powerpoint/2010/main" val="206150073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6553200" y="1066800"/>
            <a:ext cx="609600" cy="1600200"/>
          </a:xfrm>
          <a:prstGeom prst="rect">
            <a:avLst/>
          </a:prstGeom>
          <a:solidFill>
            <a:srgbClr val="FFFF00"/>
          </a:solidFill>
          <a:ln w="9525">
            <a:solidFill>
              <a:schemeClr val="tx1"/>
            </a:solidFill>
            <a:miter lim="800000"/>
            <a:headEnd/>
            <a:tailEnd/>
          </a:ln>
        </p:spPr>
        <p:txBody>
          <a:bodyPr wrap="none" lIns="91429" tIns="45714" rIns="91429" bIns="45714" anchor="ctr"/>
          <a:lstStyle/>
          <a:p>
            <a:endParaRPr lang="en-US" smtClean="0">
              <a:solidFill>
                <a:srgbClr val="000000"/>
              </a:solidFill>
            </a:endParaRPr>
          </a:p>
        </p:txBody>
      </p:sp>
      <p:sp>
        <p:nvSpPr>
          <p:cNvPr id="150530" name="Rectangle 3"/>
          <p:cNvSpPr>
            <a:spLocks noChangeArrowheads="1"/>
          </p:cNvSpPr>
          <p:nvPr/>
        </p:nvSpPr>
        <p:spPr bwMode="auto">
          <a:xfrm>
            <a:off x="4343400" y="1143000"/>
            <a:ext cx="609600" cy="1600200"/>
          </a:xfrm>
          <a:prstGeom prst="rect">
            <a:avLst/>
          </a:prstGeom>
          <a:solidFill>
            <a:schemeClr val="accent1"/>
          </a:solidFill>
          <a:ln w="9525">
            <a:solidFill>
              <a:schemeClr val="tx1"/>
            </a:solidFill>
            <a:miter lim="800000"/>
            <a:headEnd/>
            <a:tailEnd/>
          </a:ln>
        </p:spPr>
        <p:txBody>
          <a:bodyPr wrap="none" lIns="91429" tIns="45714" rIns="91429" bIns="45714" anchor="ctr"/>
          <a:lstStyle/>
          <a:p>
            <a:endParaRPr lang="en-US" smtClean="0">
              <a:solidFill>
                <a:srgbClr val="000000"/>
              </a:solidFill>
            </a:endParaRPr>
          </a:p>
        </p:txBody>
      </p:sp>
      <p:sp>
        <p:nvSpPr>
          <p:cNvPr id="150531" name="Rectangle 4"/>
          <p:cNvSpPr>
            <a:spLocks noChangeArrowheads="1"/>
          </p:cNvSpPr>
          <p:nvPr/>
        </p:nvSpPr>
        <p:spPr bwMode="auto">
          <a:xfrm>
            <a:off x="3657600" y="1143000"/>
            <a:ext cx="609600" cy="1600200"/>
          </a:xfrm>
          <a:prstGeom prst="rect">
            <a:avLst/>
          </a:prstGeom>
          <a:solidFill>
            <a:schemeClr val="accent1"/>
          </a:solidFill>
          <a:ln w="9525">
            <a:solidFill>
              <a:schemeClr val="tx1"/>
            </a:solidFill>
            <a:miter lim="800000"/>
            <a:headEnd/>
            <a:tailEnd/>
          </a:ln>
        </p:spPr>
        <p:txBody>
          <a:bodyPr wrap="none" lIns="91429" tIns="45714" rIns="91429" bIns="45714" anchor="ctr"/>
          <a:lstStyle/>
          <a:p>
            <a:endParaRPr lang="en-US" smtClean="0">
              <a:solidFill>
                <a:srgbClr val="000000"/>
              </a:solidFill>
            </a:endParaRPr>
          </a:p>
        </p:txBody>
      </p:sp>
      <p:sp>
        <p:nvSpPr>
          <p:cNvPr id="150532" name="Rectangle 5"/>
          <p:cNvSpPr>
            <a:spLocks noGrp="1" noChangeArrowheads="1"/>
          </p:cNvSpPr>
          <p:nvPr>
            <p:ph type="title"/>
          </p:nvPr>
        </p:nvSpPr>
        <p:spPr>
          <a:xfrm>
            <a:off x="685800" y="0"/>
            <a:ext cx="7772400" cy="1143000"/>
          </a:xfrm>
        </p:spPr>
        <p:txBody>
          <a:bodyPr/>
          <a:lstStyle/>
          <a:p>
            <a:pPr eaLnBrk="1" hangingPunct="1"/>
            <a:r>
              <a:rPr lang="en-US">
                <a:latin typeface="Times New Roman" charset="0"/>
              </a:rPr>
              <a:t>Counting #s/#a</a:t>
            </a:r>
          </a:p>
        </p:txBody>
      </p:sp>
      <p:sp>
        <p:nvSpPr>
          <p:cNvPr id="150533" name="Text Box 6"/>
          <p:cNvSpPr txBox="1">
            <a:spLocks noChangeArrowheads="1"/>
          </p:cNvSpPr>
          <p:nvPr/>
        </p:nvSpPr>
        <p:spPr bwMode="auto">
          <a:xfrm>
            <a:off x="1752600" y="1143000"/>
            <a:ext cx="55403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srgbClr val="000000"/>
                </a:solidFill>
                <a:latin typeface="Courier New" charset="0"/>
              </a:rPr>
              <a:t>          Ser Ser Ser Ser Ser </a:t>
            </a:r>
          </a:p>
          <a:p>
            <a:pPr eaLnBrk="1" hangingPunct="1"/>
            <a:r>
              <a:rPr lang="en-US" smtClean="0">
                <a:solidFill>
                  <a:srgbClr val="000000"/>
                </a:solidFill>
                <a:latin typeface="Courier New" charset="0"/>
              </a:rPr>
              <a:t>Species1  TGA TGC TGT TGT TGT</a:t>
            </a:r>
          </a:p>
          <a:p>
            <a:pPr eaLnBrk="1" hangingPunct="1"/>
            <a:r>
              <a:rPr lang="en-US" smtClean="0">
                <a:solidFill>
                  <a:srgbClr val="000000"/>
                </a:solidFill>
                <a:latin typeface="Courier New" charset="0"/>
              </a:rPr>
              <a:t>		Ser Ser Ser Ser Ala </a:t>
            </a:r>
          </a:p>
          <a:p>
            <a:pPr eaLnBrk="1" hangingPunct="1"/>
            <a:r>
              <a:rPr lang="en-US" smtClean="0">
                <a:solidFill>
                  <a:srgbClr val="000000"/>
                </a:solidFill>
                <a:latin typeface="Courier New" charset="0"/>
              </a:rPr>
              <a:t>Species2 	TGT TGT TGT TGT GGT</a:t>
            </a:r>
          </a:p>
        </p:txBody>
      </p:sp>
      <p:sp>
        <p:nvSpPr>
          <p:cNvPr id="150534" name="Text Box 7"/>
          <p:cNvSpPr txBox="1">
            <a:spLocks noChangeArrowheads="1"/>
          </p:cNvSpPr>
          <p:nvPr/>
        </p:nvSpPr>
        <p:spPr bwMode="auto">
          <a:xfrm>
            <a:off x="914400" y="3048000"/>
            <a:ext cx="15636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srgbClr val="000000"/>
                </a:solidFill>
                <a:latin typeface="Times New Roman" charset="0"/>
              </a:rPr>
              <a:t>#s = 2 sites </a:t>
            </a:r>
          </a:p>
          <a:p>
            <a:pPr eaLnBrk="1" hangingPunct="1"/>
            <a:r>
              <a:rPr lang="en-US" smtClean="0">
                <a:solidFill>
                  <a:srgbClr val="000000"/>
                </a:solidFill>
                <a:latin typeface="Times New Roman" charset="0"/>
              </a:rPr>
              <a:t>#a = 1 site</a:t>
            </a:r>
          </a:p>
          <a:p>
            <a:pPr eaLnBrk="1" hangingPunct="1"/>
            <a:endParaRPr lang="en-US" smtClean="0">
              <a:solidFill>
                <a:srgbClr val="000000"/>
              </a:solidFill>
              <a:latin typeface="Times New Roman" charset="0"/>
            </a:endParaRPr>
          </a:p>
          <a:p>
            <a:pPr eaLnBrk="1" hangingPunct="1"/>
            <a:r>
              <a:rPr lang="en-US" smtClean="0">
                <a:solidFill>
                  <a:srgbClr val="000000"/>
                </a:solidFill>
                <a:latin typeface="Times New Roman" charset="0"/>
              </a:rPr>
              <a:t>#a/#s=0.5</a:t>
            </a:r>
          </a:p>
        </p:txBody>
      </p:sp>
      <p:sp>
        <p:nvSpPr>
          <p:cNvPr id="150535" name="Rectangle 8"/>
          <p:cNvSpPr>
            <a:spLocks noChangeArrowheads="1"/>
          </p:cNvSpPr>
          <p:nvPr/>
        </p:nvSpPr>
        <p:spPr bwMode="auto">
          <a:xfrm>
            <a:off x="0" y="6324600"/>
            <a:ext cx="9144000" cy="36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p>
            <a:r>
              <a:rPr lang="en-US" sz="1800" dirty="0" smtClean="0">
                <a:solidFill>
                  <a:srgbClr val="008000"/>
                </a:solidFill>
              </a:rPr>
              <a:t>Modified from: </a:t>
            </a:r>
            <a:r>
              <a:rPr lang="en-US" sz="1800" dirty="0" err="1" smtClean="0">
                <a:solidFill>
                  <a:srgbClr val="008000"/>
                </a:solidFill>
              </a:rPr>
              <a:t>mentor.lscf.ucsb.edu</a:t>
            </a:r>
            <a:r>
              <a:rPr lang="en-US" sz="1800" dirty="0" smtClean="0">
                <a:solidFill>
                  <a:srgbClr val="008000"/>
                </a:solidFill>
              </a:rPr>
              <a:t>/course/spring/eemb102/lecture/Lecture7.ppt</a:t>
            </a:r>
          </a:p>
        </p:txBody>
      </p:sp>
      <p:sp>
        <p:nvSpPr>
          <p:cNvPr id="150536" name="Text Box 9"/>
          <p:cNvSpPr txBox="1">
            <a:spLocks noChangeArrowheads="1"/>
          </p:cNvSpPr>
          <p:nvPr/>
        </p:nvSpPr>
        <p:spPr bwMode="auto">
          <a:xfrm>
            <a:off x="2895600" y="3048000"/>
            <a:ext cx="5791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smtClean="0">
                <a:solidFill>
                  <a:srgbClr val="000000"/>
                </a:solidFill>
                <a:latin typeface="Times New Roman" charset="0"/>
              </a:rPr>
              <a:t>To assess selection pressures one needs to calculate the  rates (Ka, Ks), i.e. the occurring substitutions as a fraction of the </a:t>
            </a:r>
            <a:r>
              <a:rPr lang="en-US" b="1" u="sng" smtClean="0">
                <a:solidFill>
                  <a:srgbClr val="000000"/>
                </a:solidFill>
                <a:latin typeface="Times New Roman" charset="0"/>
              </a:rPr>
              <a:t>possible</a:t>
            </a:r>
            <a:r>
              <a:rPr lang="en-US" b="1" smtClean="0">
                <a:solidFill>
                  <a:srgbClr val="000000"/>
                </a:solidFill>
                <a:latin typeface="Times New Roman" charset="0"/>
              </a:rPr>
              <a:t> syn. and nonsyn. substitutions. </a:t>
            </a:r>
          </a:p>
        </p:txBody>
      </p:sp>
      <p:sp>
        <p:nvSpPr>
          <p:cNvPr id="150537" name="Text Box 10"/>
          <p:cNvSpPr txBox="1">
            <a:spLocks noChangeArrowheads="1"/>
          </p:cNvSpPr>
          <p:nvPr/>
        </p:nvSpPr>
        <p:spPr bwMode="auto">
          <a:xfrm>
            <a:off x="228600" y="4724400"/>
            <a:ext cx="8686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smtClean="0">
                <a:solidFill>
                  <a:srgbClr val="000000"/>
                </a:solidFill>
                <a:latin typeface="Times New Roman" charset="0"/>
              </a:rPr>
              <a:t>Things get more complicated, if one wants to take transition transversion ratios and codon bias into account.  See chapter 4 in Nei and Kumar, Molecular Evolution and Phylogenetics.  </a:t>
            </a:r>
          </a:p>
        </p:txBody>
      </p:sp>
    </p:spTree>
    <p:extLst>
      <p:ext uri="{BB962C8B-B14F-4D97-AF65-F5344CB8AC3E}">
        <p14:creationId xmlns:p14="http://schemas.microsoft.com/office/powerpoint/2010/main" val="140617024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a:xfrm>
            <a:off x="268288" y="346075"/>
            <a:ext cx="8520112" cy="438150"/>
          </a:xfrm>
        </p:spPr>
        <p:txBody>
          <a:bodyPr/>
          <a:lstStyle/>
          <a:p>
            <a:pPr algn="ctr" eaLnBrk="1" hangingPunct="1"/>
            <a:r>
              <a:rPr lang="en-US" sz="1800">
                <a:latin typeface="Arial" charset="0"/>
              </a:rPr>
              <a:t>Testing for selection using dN/dS ratio</a:t>
            </a:r>
          </a:p>
        </p:txBody>
      </p:sp>
      <p:sp>
        <p:nvSpPr>
          <p:cNvPr id="4" name="TextBox 3"/>
          <p:cNvSpPr txBox="1">
            <a:spLocks noChangeArrowheads="1"/>
          </p:cNvSpPr>
          <p:nvPr/>
        </p:nvSpPr>
        <p:spPr bwMode="auto">
          <a:xfrm>
            <a:off x="393700" y="1254125"/>
            <a:ext cx="72263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smtClean="0">
                <a:solidFill>
                  <a:srgbClr val="000000"/>
                </a:solidFill>
              </a:rPr>
              <a:t>dN/dS </a:t>
            </a:r>
            <a:r>
              <a:rPr lang="en-US" sz="1800" smtClean="0">
                <a:solidFill>
                  <a:srgbClr val="000000"/>
                </a:solidFill>
                <a:latin typeface="Calibri" charset="0"/>
              </a:rPr>
              <a:t>ratio (</a:t>
            </a:r>
            <a:r>
              <a:rPr lang="en-US" sz="1800" smtClean="0">
                <a:solidFill>
                  <a:srgbClr val="000000"/>
                </a:solidFill>
                <a:cs typeface="Arial" charset="0"/>
              </a:rPr>
              <a:t>aka </a:t>
            </a:r>
            <a:r>
              <a:rPr lang="en-US" sz="1800" b="1" smtClean="0">
                <a:solidFill>
                  <a:srgbClr val="000000"/>
                </a:solidFill>
                <a:cs typeface="Arial" charset="0"/>
              </a:rPr>
              <a:t>Ka/Ks</a:t>
            </a:r>
            <a:r>
              <a:rPr lang="en-US" sz="1800" smtClean="0">
                <a:solidFill>
                  <a:srgbClr val="000000"/>
                </a:solidFill>
                <a:cs typeface="Arial" charset="0"/>
              </a:rPr>
              <a:t> or </a:t>
            </a:r>
            <a:r>
              <a:rPr lang="el-GR" sz="1800" b="1" smtClean="0">
                <a:solidFill>
                  <a:srgbClr val="000000"/>
                </a:solidFill>
                <a:cs typeface="Arial" charset="0"/>
              </a:rPr>
              <a:t>ω</a:t>
            </a:r>
            <a:r>
              <a:rPr lang="en-US" sz="1800" b="1" smtClean="0">
                <a:solidFill>
                  <a:srgbClr val="000000"/>
                </a:solidFill>
                <a:cs typeface="Arial" charset="0"/>
              </a:rPr>
              <a:t> </a:t>
            </a:r>
            <a:r>
              <a:rPr lang="en-US" sz="1800" smtClean="0">
                <a:solidFill>
                  <a:srgbClr val="000000"/>
                </a:solidFill>
                <a:cs typeface="Arial" charset="0"/>
              </a:rPr>
              <a:t>(omega) ratio) where</a:t>
            </a:r>
          </a:p>
          <a:p>
            <a:pPr eaLnBrk="1" hangingPunct="1"/>
            <a:endParaRPr lang="en-US" sz="1800" smtClean="0">
              <a:solidFill>
                <a:srgbClr val="000000"/>
              </a:solidFill>
              <a:cs typeface="Arial" charset="0"/>
            </a:endParaRPr>
          </a:p>
          <a:p>
            <a:pPr algn="ctr" eaLnBrk="1" hangingPunct="1"/>
            <a:r>
              <a:rPr lang="en-US" sz="1800" b="1" smtClean="0">
                <a:solidFill>
                  <a:srgbClr val="000000"/>
                </a:solidFill>
                <a:cs typeface="Arial" charset="0"/>
              </a:rPr>
              <a:t>     dN</a:t>
            </a:r>
            <a:r>
              <a:rPr lang="en-US" sz="1800" smtClean="0">
                <a:solidFill>
                  <a:srgbClr val="000000"/>
                </a:solidFill>
                <a:cs typeface="Arial" charset="0"/>
              </a:rPr>
              <a:t> = number of non-synonymous substitutions / number of possible non-synonymous substitutions </a:t>
            </a:r>
          </a:p>
          <a:p>
            <a:pPr algn="ctr" eaLnBrk="1" hangingPunct="1"/>
            <a:endParaRPr lang="en-US" sz="1800" smtClean="0">
              <a:solidFill>
                <a:srgbClr val="000000"/>
              </a:solidFill>
              <a:cs typeface="Arial" charset="0"/>
            </a:endParaRPr>
          </a:p>
          <a:p>
            <a:pPr algn="ctr" eaLnBrk="1" hangingPunct="1"/>
            <a:endParaRPr lang="en-US" sz="1800" b="1" smtClean="0">
              <a:solidFill>
                <a:srgbClr val="000000"/>
              </a:solidFill>
              <a:cs typeface="Arial" charset="0"/>
            </a:endParaRPr>
          </a:p>
          <a:p>
            <a:pPr algn="ctr" eaLnBrk="1" hangingPunct="1"/>
            <a:r>
              <a:rPr lang="en-US" sz="1800" b="1" smtClean="0">
                <a:solidFill>
                  <a:srgbClr val="000000"/>
                </a:solidFill>
                <a:cs typeface="Arial" charset="0"/>
              </a:rPr>
              <a:t>dS </a:t>
            </a:r>
            <a:r>
              <a:rPr lang="en-US" sz="1800" smtClean="0">
                <a:solidFill>
                  <a:srgbClr val="000000"/>
                </a:solidFill>
                <a:cs typeface="Arial" charset="0"/>
              </a:rPr>
              <a:t> =number of synonymous substitutions / number of possible non-synonymous substitutions </a:t>
            </a:r>
          </a:p>
          <a:p>
            <a:pPr algn="ctr" eaLnBrk="1" hangingPunct="1"/>
            <a:endParaRPr lang="en-US" sz="1800" smtClean="0">
              <a:solidFill>
                <a:srgbClr val="000000"/>
              </a:solidFill>
              <a:cs typeface="Arial" charset="0"/>
            </a:endParaRPr>
          </a:p>
          <a:p>
            <a:pPr algn="ctr" eaLnBrk="1" hangingPunct="1"/>
            <a:endParaRPr lang="en-US" sz="1800" smtClean="0">
              <a:solidFill>
                <a:srgbClr val="000000"/>
              </a:solidFill>
              <a:cs typeface="Arial" charset="0"/>
            </a:endParaRPr>
          </a:p>
        </p:txBody>
      </p:sp>
      <p:sp>
        <p:nvSpPr>
          <p:cNvPr id="3" name="Rectangle 2"/>
          <p:cNvSpPr>
            <a:spLocks noChangeArrowheads="1"/>
          </p:cNvSpPr>
          <p:nvPr/>
        </p:nvSpPr>
        <p:spPr bwMode="auto">
          <a:xfrm>
            <a:off x="914400" y="3922713"/>
            <a:ext cx="4154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49" tIns="45627" rIns="91249" bIns="45627">
            <a:spAutoFit/>
          </a:bodyPr>
          <a:lstStyle/>
          <a:p>
            <a:pPr defTabSz="911225"/>
            <a:r>
              <a:rPr lang="en-US" sz="1800" b="1" smtClean="0">
                <a:solidFill>
                  <a:srgbClr val="000000"/>
                </a:solidFill>
                <a:cs typeface="Arial" charset="0"/>
              </a:rPr>
              <a:t>dN/dS</a:t>
            </a:r>
            <a:r>
              <a:rPr lang="en-US" sz="1800" smtClean="0">
                <a:solidFill>
                  <a:srgbClr val="000000"/>
                </a:solidFill>
                <a:cs typeface="Arial" charset="0"/>
              </a:rPr>
              <a:t> &gt;1 positive, Darwinian selection</a:t>
            </a:r>
          </a:p>
        </p:txBody>
      </p:sp>
      <p:sp>
        <p:nvSpPr>
          <p:cNvPr id="5" name="Rectangle 4"/>
          <p:cNvSpPr>
            <a:spLocks noChangeArrowheads="1"/>
          </p:cNvSpPr>
          <p:nvPr/>
        </p:nvSpPr>
        <p:spPr bwMode="auto">
          <a:xfrm>
            <a:off x="914400" y="4603750"/>
            <a:ext cx="615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9" tIns="45627" rIns="91249" bIns="45627">
            <a:spAutoFit/>
          </a:bodyPr>
          <a:lstStyle/>
          <a:p>
            <a:pPr defTabSz="911225"/>
            <a:r>
              <a:rPr lang="en-US" sz="1800" b="1" smtClean="0">
                <a:solidFill>
                  <a:srgbClr val="000000"/>
                </a:solidFill>
                <a:cs typeface="Arial" charset="0"/>
              </a:rPr>
              <a:t>dN/dS</a:t>
            </a:r>
            <a:r>
              <a:rPr lang="en-US" sz="1800" smtClean="0">
                <a:solidFill>
                  <a:srgbClr val="000000"/>
                </a:solidFill>
                <a:cs typeface="Arial" charset="0"/>
              </a:rPr>
              <a:t> =1 neutral evolution</a:t>
            </a:r>
          </a:p>
        </p:txBody>
      </p:sp>
      <p:sp>
        <p:nvSpPr>
          <p:cNvPr id="6" name="Rectangle 5"/>
          <p:cNvSpPr>
            <a:spLocks noChangeArrowheads="1"/>
          </p:cNvSpPr>
          <p:nvPr/>
        </p:nvSpPr>
        <p:spPr bwMode="auto">
          <a:xfrm>
            <a:off x="946150" y="5345113"/>
            <a:ext cx="4090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49" tIns="45627" rIns="91249" bIns="45627">
            <a:spAutoFit/>
          </a:bodyPr>
          <a:lstStyle/>
          <a:p>
            <a:pPr defTabSz="911225"/>
            <a:r>
              <a:rPr lang="en-US" sz="1800" b="1" smtClean="0">
                <a:solidFill>
                  <a:srgbClr val="000000"/>
                </a:solidFill>
                <a:cs typeface="Arial" charset="0"/>
              </a:rPr>
              <a:t>dN/dS</a:t>
            </a:r>
            <a:r>
              <a:rPr lang="en-US" sz="1800" smtClean="0">
                <a:solidFill>
                  <a:srgbClr val="000000"/>
                </a:solidFill>
                <a:cs typeface="Arial" charset="0"/>
              </a:rPr>
              <a:t> &lt;1 negative, purifying selection</a:t>
            </a:r>
          </a:p>
        </p:txBody>
      </p:sp>
    </p:spTree>
    <p:extLst>
      <p:ext uri="{BB962C8B-B14F-4D97-AF65-F5344CB8AC3E}">
        <p14:creationId xmlns:p14="http://schemas.microsoft.com/office/powerpoint/2010/main" val="249047183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0" y="0"/>
            <a:ext cx="8915400" cy="1143000"/>
          </a:xfrm>
        </p:spPr>
        <p:txBody>
          <a:bodyPr/>
          <a:lstStyle/>
          <a:p>
            <a:pPr algn="l" eaLnBrk="1" hangingPunct="1"/>
            <a:r>
              <a:rPr lang="en-US">
                <a:latin typeface="Times New Roman" charset="0"/>
              </a:rPr>
              <a:t>PAML (codeml) the basic model </a:t>
            </a:r>
          </a:p>
        </p:txBody>
      </p:sp>
      <p:pic>
        <p:nvPicPr>
          <p:cNvPr id="1566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9338"/>
            <a:ext cx="8991600" cy="420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534685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574"/>
            <a:ext cx="7772400" cy="533400"/>
          </a:xfrm>
        </p:spPr>
        <p:txBody>
          <a:bodyPr/>
          <a:lstStyle/>
          <a:p>
            <a:r>
              <a:rPr lang="en-US" dirty="0" err="1" smtClean="0"/>
              <a:t>OldAssignment</a:t>
            </a:r>
            <a:endParaRPr lang="en-US" dirty="0"/>
          </a:p>
        </p:txBody>
      </p:sp>
      <p:sp>
        <p:nvSpPr>
          <p:cNvPr id="3" name="Rectangle 2"/>
          <p:cNvSpPr/>
          <p:nvPr/>
        </p:nvSpPr>
        <p:spPr>
          <a:xfrm>
            <a:off x="0" y="999878"/>
            <a:ext cx="9144000" cy="5786145"/>
          </a:xfrm>
          <a:prstGeom prst="rect">
            <a:avLst/>
          </a:prstGeom>
        </p:spPr>
        <p:txBody>
          <a:bodyPr wrap="square" lIns="91376" tIns="45688" rIns="91376" bIns="45688">
            <a:spAutoFit/>
          </a:bodyPr>
          <a:lstStyle/>
          <a:p>
            <a:pPr>
              <a:spcBef>
                <a:spcPct val="50000"/>
              </a:spcBef>
              <a:buFontTx/>
              <a:buChar char="•"/>
            </a:pPr>
            <a:r>
              <a:rPr lang="en-US" sz="2000" dirty="0">
                <a:solidFill>
                  <a:srgbClr val="000000"/>
                </a:solidFill>
              </a:rPr>
              <a:t>Given a multiple </a:t>
            </a:r>
            <a:r>
              <a:rPr lang="en-US" sz="2000" dirty="0" err="1">
                <a:solidFill>
                  <a:srgbClr val="000000"/>
                </a:solidFill>
              </a:rPr>
              <a:t>fasta</a:t>
            </a:r>
            <a:r>
              <a:rPr lang="en-US" sz="2000" dirty="0">
                <a:solidFill>
                  <a:srgbClr val="000000"/>
                </a:solidFill>
              </a:rPr>
              <a:t> sequence file*, write a script that for each sequence extract the </a:t>
            </a:r>
            <a:r>
              <a:rPr lang="en-US" sz="2000" dirty="0" err="1">
                <a:solidFill>
                  <a:srgbClr val="000000"/>
                </a:solidFill>
              </a:rPr>
              <a:t>gi</a:t>
            </a:r>
            <a:r>
              <a:rPr lang="en-US" sz="2000" dirty="0">
                <a:solidFill>
                  <a:srgbClr val="000000"/>
                </a:solidFill>
              </a:rPr>
              <a:t> number and the species name, and then rewrites the file so that the annotation line starts with the </a:t>
            </a:r>
            <a:r>
              <a:rPr lang="en-US" sz="2000" dirty="0" err="1">
                <a:solidFill>
                  <a:srgbClr val="000000"/>
                </a:solidFill>
              </a:rPr>
              <a:t>gi</a:t>
            </a:r>
            <a:r>
              <a:rPr lang="en-US" sz="2000" dirty="0">
                <a:solidFill>
                  <a:srgbClr val="000000"/>
                </a:solidFill>
              </a:rPr>
              <a:t> number, followed by the species/strain name, followed by a space.  (The </a:t>
            </a:r>
            <a:r>
              <a:rPr lang="en-US" sz="2000" dirty="0" err="1">
                <a:solidFill>
                  <a:srgbClr val="000000"/>
                </a:solidFill>
              </a:rPr>
              <a:t>gi</a:t>
            </a:r>
            <a:r>
              <a:rPr lang="en-US" sz="2000" dirty="0">
                <a:solidFill>
                  <a:srgbClr val="000000"/>
                </a:solidFill>
              </a:rPr>
              <a:t> number and the species name should not be separated by or contain any spaces – replace them by _.  This is useful, because many programs will recognize the number and name as handle for the sequence (e.g., clustalw2 and </a:t>
            </a:r>
            <a:r>
              <a:rPr lang="en-US" sz="2000" dirty="0" err="1">
                <a:solidFill>
                  <a:srgbClr val="000000"/>
                </a:solidFill>
              </a:rPr>
              <a:t>phyml</a:t>
            </a:r>
            <a:r>
              <a:rPr lang="en-US" sz="2000" dirty="0">
                <a:solidFill>
                  <a:srgbClr val="000000"/>
                </a:solidFill>
              </a:rPr>
              <a:t>)         </a:t>
            </a:r>
          </a:p>
          <a:p>
            <a:pPr>
              <a:spcBef>
                <a:spcPct val="50000"/>
              </a:spcBef>
            </a:pPr>
            <a:r>
              <a:rPr lang="en-US" sz="2000" dirty="0">
                <a:solidFill>
                  <a:srgbClr val="000000"/>
                </a:solidFill>
              </a:rPr>
              <a:t>Assume that the annotation line follows the NCBI convention and begins with the </a:t>
            </a:r>
            <a:br>
              <a:rPr lang="en-US" sz="2000" dirty="0">
                <a:solidFill>
                  <a:srgbClr val="000000"/>
                </a:solidFill>
              </a:rPr>
            </a:br>
            <a:r>
              <a:rPr lang="en-US" sz="2000" dirty="0">
                <a:solidFill>
                  <a:srgbClr val="000000"/>
                </a:solidFill>
              </a:rPr>
              <a:t>&gt; followed by the </a:t>
            </a:r>
            <a:r>
              <a:rPr lang="en-US" sz="2000" dirty="0" err="1">
                <a:solidFill>
                  <a:srgbClr val="000000"/>
                </a:solidFill>
              </a:rPr>
              <a:t>gi</a:t>
            </a:r>
            <a:r>
              <a:rPr lang="en-US" sz="2000" dirty="0">
                <a:solidFill>
                  <a:srgbClr val="000000"/>
                </a:solidFill>
              </a:rPr>
              <a:t> number, and ends with the species and strain designation given in []</a:t>
            </a:r>
            <a:br>
              <a:rPr lang="en-US" sz="2000" dirty="0">
                <a:solidFill>
                  <a:srgbClr val="000000"/>
                </a:solidFill>
              </a:rPr>
            </a:br>
            <a:r>
              <a:rPr lang="en-US" sz="2000" dirty="0">
                <a:solidFill>
                  <a:srgbClr val="000000"/>
                </a:solidFill>
              </a:rPr>
              <a:t>Example:</a:t>
            </a:r>
            <a:br>
              <a:rPr lang="en-US" sz="2000" dirty="0">
                <a:solidFill>
                  <a:srgbClr val="000000"/>
                </a:solidFill>
              </a:rPr>
            </a:br>
            <a:r>
              <a:rPr lang="en-US" sz="2000" dirty="0">
                <a:latin typeface="Courier" charset="0"/>
                <a:cs typeface="Courier" charset="0"/>
              </a:rPr>
              <a:t>&gt;gi|229240723|ref|ZP_04365119.1| primary replicative DNA helicase; </a:t>
            </a:r>
            <a:r>
              <a:rPr lang="en-US" sz="2000" dirty="0" err="1">
                <a:latin typeface="Courier" charset="0"/>
                <a:cs typeface="Courier" charset="0"/>
              </a:rPr>
              <a:t>intein</a:t>
            </a:r>
            <a:r>
              <a:rPr lang="en-US" sz="2000" dirty="0">
                <a:latin typeface="Courier" charset="0"/>
                <a:cs typeface="Courier" charset="0"/>
              </a:rPr>
              <a:t> [</a:t>
            </a:r>
            <a:r>
              <a:rPr lang="en-US" sz="2000" dirty="0" err="1">
                <a:latin typeface="Courier" charset="0"/>
                <a:cs typeface="Courier" charset="0"/>
              </a:rPr>
              <a:t>Cellulomonas</a:t>
            </a:r>
            <a:r>
              <a:rPr lang="en-US" sz="2000" dirty="0">
                <a:latin typeface="Courier" charset="0"/>
                <a:cs typeface="Courier" charset="0"/>
              </a:rPr>
              <a:t> </a:t>
            </a:r>
            <a:r>
              <a:rPr lang="en-US" sz="2000" dirty="0" err="1">
                <a:latin typeface="Courier" charset="0"/>
                <a:cs typeface="Courier" charset="0"/>
              </a:rPr>
              <a:t>flavigena</a:t>
            </a:r>
            <a:r>
              <a:rPr lang="en-US" sz="2000" dirty="0">
                <a:latin typeface="Courier" charset="0"/>
                <a:cs typeface="Courier" charset="0"/>
              </a:rPr>
              <a:t> DSM 20109]</a:t>
            </a:r>
          </a:p>
          <a:p>
            <a:pPr>
              <a:spcBef>
                <a:spcPct val="50000"/>
              </a:spcBef>
            </a:pPr>
            <a:r>
              <a:rPr lang="en-US" sz="2000" dirty="0">
                <a:solidFill>
                  <a:srgbClr val="000000"/>
                </a:solidFill>
                <a:cs typeface="Courier" charset="0"/>
              </a:rPr>
              <a:t>*An example multiple sequence file in the unofficial NCBI formatted annotation line is </a:t>
            </a:r>
            <a:r>
              <a:rPr lang="en-US" sz="2000" dirty="0">
                <a:solidFill>
                  <a:srgbClr val="000000"/>
                </a:solidFill>
                <a:cs typeface="Courier" charset="0"/>
                <a:hlinkClick r:id="rId2"/>
              </a:rPr>
              <a:t>here</a:t>
            </a:r>
            <a:r>
              <a:rPr lang="en-US" sz="2000" dirty="0">
                <a:solidFill>
                  <a:srgbClr val="000000"/>
                </a:solidFill>
                <a:cs typeface="Courier" charset="0"/>
              </a:rPr>
              <a:t>. </a:t>
            </a:r>
          </a:p>
          <a:p>
            <a:pPr>
              <a:spcBef>
                <a:spcPct val="50000"/>
              </a:spcBef>
            </a:pPr>
            <a:endParaRPr lang="en-US" sz="2000" dirty="0">
              <a:solidFill>
                <a:srgbClr val="000000"/>
              </a:solidFill>
              <a:cs typeface="Courier" charset="0"/>
            </a:endParaRPr>
          </a:p>
        </p:txBody>
      </p:sp>
    </p:spTree>
    <p:extLst>
      <p:ext uri="{BB962C8B-B14F-4D97-AF65-F5344CB8AC3E}">
        <p14:creationId xmlns:p14="http://schemas.microsoft.com/office/powerpoint/2010/main" val="62944433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a:xfrm>
            <a:off x="0" y="228600"/>
            <a:ext cx="8458200" cy="990600"/>
          </a:xfrm>
        </p:spPr>
        <p:txBody>
          <a:bodyPr/>
          <a:lstStyle/>
          <a:p>
            <a:pPr algn="l" eaLnBrk="1" hangingPunct="1"/>
            <a:r>
              <a:rPr lang="en-US">
                <a:latin typeface="Times New Roman" charset="0"/>
              </a:rPr>
              <a:t>dambe</a:t>
            </a:r>
            <a:br>
              <a:rPr lang="en-US">
                <a:latin typeface="Times New Roman" charset="0"/>
              </a:rPr>
            </a:br>
            <a:endParaRPr lang="en-US">
              <a:latin typeface="Times New Roman" charset="0"/>
            </a:endParaRPr>
          </a:p>
        </p:txBody>
      </p:sp>
      <p:sp>
        <p:nvSpPr>
          <p:cNvPr id="68610" name="Rectangle 3"/>
          <p:cNvSpPr>
            <a:spLocks noChangeArrowheads="1"/>
          </p:cNvSpPr>
          <p:nvPr/>
        </p:nvSpPr>
        <p:spPr bwMode="auto">
          <a:xfrm>
            <a:off x="0" y="914400"/>
            <a:ext cx="8991600" cy="778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p>
            <a:pPr>
              <a:spcBef>
                <a:spcPct val="50000"/>
              </a:spcBef>
            </a:pPr>
            <a:r>
              <a:rPr lang="en-US" sz="2000" dirty="0" smtClean="0">
                <a:solidFill>
                  <a:srgbClr val="000000"/>
                </a:solidFill>
              </a:rPr>
              <a:t>Three programs </a:t>
            </a:r>
            <a:r>
              <a:rPr lang="en-US" sz="2000" dirty="0">
                <a:solidFill>
                  <a:srgbClr val="000000"/>
                </a:solidFill>
              </a:rPr>
              <a:t>worked well for me to align nucleotide sequences based on the amino acid alignment,</a:t>
            </a:r>
          </a:p>
          <a:p>
            <a:pPr>
              <a:spcBef>
                <a:spcPct val="50000"/>
              </a:spcBef>
            </a:pPr>
            <a:r>
              <a:rPr lang="en-US" sz="2000" dirty="0">
                <a:solidFill>
                  <a:srgbClr val="000000"/>
                </a:solidFill>
              </a:rPr>
              <a:t>One is </a:t>
            </a:r>
            <a:r>
              <a:rPr lang="en-US" sz="2000" dirty="0">
                <a:solidFill>
                  <a:srgbClr val="000000"/>
                </a:solidFill>
                <a:hlinkClick r:id="rId3"/>
              </a:rPr>
              <a:t>DAMBE </a:t>
            </a:r>
            <a:r>
              <a:rPr lang="en-US" sz="2000" dirty="0" smtClean="0">
                <a:solidFill>
                  <a:srgbClr val="000000"/>
                </a:solidFill>
              </a:rPr>
              <a:t>(works well for </a:t>
            </a:r>
            <a:r>
              <a:rPr lang="en-US" sz="2000" dirty="0">
                <a:solidFill>
                  <a:srgbClr val="000000"/>
                </a:solidFill>
              </a:rPr>
              <a:t>windows).  This is a handy program for a lot of things, including reading a lot of different formats, calculating phylogenies, it even runs </a:t>
            </a:r>
            <a:r>
              <a:rPr lang="en-US" sz="2000" dirty="0" err="1">
                <a:solidFill>
                  <a:srgbClr val="000000"/>
                </a:solidFill>
              </a:rPr>
              <a:t>codeml</a:t>
            </a:r>
            <a:r>
              <a:rPr lang="en-US" sz="2000" dirty="0">
                <a:solidFill>
                  <a:srgbClr val="000000"/>
                </a:solidFill>
              </a:rPr>
              <a:t> (from PAML) for you. </a:t>
            </a:r>
          </a:p>
          <a:p>
            <a:pPr>
              <a:spcBef>
                <a:spcPct val="50000"/>
              </a:spcBef>
            </a:pPr>
            <a:r>
              <a:rPr lang="en-US" sz="2000" dirty="0">
                <a:solidFill>
                  <a:srgbClr val="000000"/>
                </a:solidFill>
              </a:rPr>
              <a:t>The procedure is not straight forward, but is well described on the help pages.  After installing DAMBE go to HELP -&gt; general HELP -&gt; sequences -&gt; align nucleotide sequences based on …-&gt; </a:t>
            </a:r>
          </a:p>
          <a:p>
            <a:pPr>
              <a:spcBef>
                <a:spcPct val="50000"/>
              </a:spcBef>
            </a:pPr>
            <a:r>
              <a:rPr lang="en-US" sz="2000" dirty="0">
                <a:solidFill>
                  <a:srgbClr val="000000"/>
                </a:solidFill>
              </a:rPr>
              <a:t>If you follow the instructions to the letter, it works fine. </a:t>
            </a:r>
          </a:p>
          <a:p>
            <a:pPr>
              <a:spcBef>
                <a:spcPct val="50000"/>
              </a:spcBef>
            </a:pPr>
            <a:r>
              <a:rPr lang="en-US" sz="2000" dirty="0">
                <a:solidFill>
                  <a:srgbClr val="000000"/>
                </a:solidFill>
              </a:rPr>
              <a:t>DAMBE also calculates </a:t>
            </a:r>
            <a:r>
              <a:rPr lang="en-US" sz="2000" dirty="0" err="1">
                <a:solidFill>
                  <a:srgbClr val="000000"/>
                </a:solidFill>
              </a:rPr>
              <a:t>Ka</a:t>
            </a:r>
            <a:r>
              <a:rPr lang="en-US" sz="2000" dirty="0">
                <a:solidFill>
                  <a:srgbClr val="000000"/>
                </a:solidFill>
              </a:rPr>
              <a:t> and Ks distances from codon based aligned sequences.   </a:t>
            </a:r>
            <a:endParaRPr lang="en-US" sz="2000" dirty="0" smtClean="0">
              <a:solidFill>
                <a:srgbClr val="000000"/>
              </a:solidFill>
            </a:endParaRPr>
          </a:p>
          <a:p>
            <a:pPr>
              <a:spcBef>
                <a:spcPct val="50000"/>
              </a:spcBef>
            </a:pPr>
            <a:r>
              <a:rPr lang="en-US" sz="2000" dirty="0" smtClean="0">
                <a:solidFill>
                  <a:srgbClr val="000000"/>
                </a:solidFill>
              </a:rPr>
              <a:t>Alternatives are</a:t>
            </a:r>
          </a:p>
          <a:p>
            <a:pPr marL="342900" indent="-342900">
              <a:spcBef>
                <a:spcPct val="50000"/>
              </a:spcBef>
              <a:buFont typeface="Arial"/>
              <a:buChar char="•"/>
            </a:pPr>
            <a:r>
              <a:rPr lang="en-US" sz="2000" smtClean="0">
                <a:solidFill>
                  <a:srgbClr val="000000"/>
                </a:solidFill>
                <a:hlinkClick r:id="rId4"/>
              </a:rPr>
              <a:t>tranalign</a:t>
            </a:r>
            <a:r>
              <a:rPr lang="en-US" sz="2000" dirty="0" smtClean="0">
                <a:solidFill>
                  <a:srgbClr val="000000"/>
                </a:solidFill>
              </a:rPr>
              <a:t> from the </a:t>
            </a:r>
            <a:r>
              <a:rPr lang="en-US" sz="2000" dirty="0" smtClean="0">
                <a:solidFill>
                  <a:srgbClr val="000000"/>
                </a:solidFill>
                <a:hlinkClick r:id="rId5"/>
              </a:rPr>
              <a:t>EMBOSS </a:t>
            </a:r>
            <a:r>
              <a:rPr lang="en-US" sz="2000" dirty="0" smtClean="0">
                <a:solidFill>
                  <a:srgbClr val="000000"/>
                </a:solidFill>
              </a:rPr>
              <a:t>package, and </a:t>
            </a:r>
          </a:p>
          <a:p>
            <a:pPr marL="342900" indent="-342900">
              <a:spcBef>
                <a:spcPct val="50000"/>
              </a:spcBef>
              <a:buFont typeface="Arial"/>
              <a:buChar char="•"/>
            </a:pPr>
            <a:r>
              <a:rPr lang="en-US" sz="2000" dirty="0" err="1" smtClean="0">
                <a:solidFill>
                  <a:srgbClr val="000000"/>
                </a:solidFill>
              </a:rPr>
              <a:t>Seaview</a:t>
            </a:r>
            <a:r>
              <a:rPr lang="en-US" sz="2000" dirty="0" smtClean="0">
                <a:solidFill>
                  <a:srgbClr val="000000"/>
                </a:solidFill>
              </a:rPr>
              <a:t> (see below)</a:t>
            </a:r>
          </a:p>
          <a:p>
            <a:pPr>
              <a:spcBef>
                <a:spcPct val="50000"/>
              </a:spcBef>
            </a:pPr>
            <a:endParaRPr lang="en-US" sz="2000" dirty="0" smtClean="0">
              <a:solidFill>
                <a:srgbClr val="000000"/>
              </a:solidFill>
            </a:endParaRPr>
          </a:p>
          <a:p>
            <a:pPr>
              <a:spcBef>
                <a:spcPct val="50000"/>
              </a:spcBef>
            </a:pPr>
            <a:endParaRPr lang="en-US" sz="2000" dirty="0">
              <a:solidFill>
                <a:srgbClr val="000000"/>
              </a:solidFill>
            </a:endParaRPr>
          </a:p>
          <a:p>
            <a:pPr>
              <a:spcBef>
                <a:spcPct val="50000"/>
              </a:spcBef>
            </a:pPr>
            <a:endParaRPr lang="en-US" sz="2000" dirty="0">
              <a:solidFill>
                <a:srgbClr val="000000"/>
              </a:solidFill>
            </a:endParaRPr>
          </a:p>
          <a:p>
            <a:pPr>
              <a:spcBef>
                <a:spcPct val="50000"/>
              </a:spcBef>
            </a:pPr>
            <a:endParaRPr lang="en-US" sz="2000" dirty="0" smtClean="0">
              <a:solidFill>
                <a:srgbClr val="000000"/>
              </a:solidFill>
            </a:endParaRPr>
          </a:p>
          <a:p>
            <a:pPr>
              <a:spcBef>
                <a:spcPct val="50000"/>
              </a:spcBef>
            </a:pPr>
            <a:endParaRPr lang="en-US" sz="2000" dirty="0">
              <a:solidFill>
                <a:srgbClr val="000000"/>
              </a:solidFill>
            </a:endParaRPr>
          </a:p>
        </p:txBody>
      </p:sp>
    </p:spTree>
    <p:extLst>
      <p:ext uri="{BB962C8B-B14F-4D97-AF65-F5344CB8AC3E}">
        <p14:creationId xmlns:p14="http://schemas.microsoft.com/office/powerpoint/2010/main" val="50305191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a:xfrm>
            <a:off x="228600" y="152400"/>
            <a:ext cx="7772400" cy="381000"/>
          </a:xfrm>
        </p:spPr>
        <p:txBody>
          <a:bodyPr/>
          <a:lstStyle/>
          <a:p>
            <a:pPr algn="l" eaLnBrk="1" hangingPunct="1"/>
            <a:r>
              <a:rPr lang="en-US">
                <a:latin typeface="Times New Roman" charset="0"/>
              </a:rPr>
              <a:t>dambe (cont)</a:t>
            </a:r>
          </a:p>
        </p:txBody>
      </p:sp>
      <p:graphicFrame>
        <p:nvGraphicFramePr>
          <p:cNvPr id="70658" name="Object 2"/>
          <p:cNvGraphicFramePr>
            <a:graphicFrameLocks noChangeAspect="1"/>
          </p:cNvGraphicFramePr>
          <p:nvPr/>
        </p:nvGraphicFramePr>
        <p:xfrm>
          <a:off x="304800" y="685800"/>
          <a:ext cx="8686800" cy="6202363"/>
        </p:xfrm>
        <a:graphic>
          <a:graphicData uri="http://schemas.openxmlformats.org/presentationml/2006/ole">
            <mc:AlternateContent xmlns:mc="http://schemas.openxmlformats.org/markup-compatibility/2006">
              <mc:Choice xmlns:v="urn:schemas-microsoft-com:vml" Requires="v">
                <p:oleObj spid="_x0000_s455692" name="Photo Editor Photo" r:id="rId4" imgW="7917866" imgH="5654530" progId="">
                  <p:embed/>
                </p:oleObj>
              </mc:Choice>
              <mc:Fallback>
                <p:oleObj name="Photo Editor Photo" r:id="rId4" imgW="7917866" imgH="565453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685800"/>
                        <a:ext cx="8686800" cy="620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426514883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621" y="127585"/>
            <a:ext cx="8229600" cy="500730"/>
          </a:xfrm>
        </p:spPr>
        <p:txBody>
          <a:bodyPr/>
          <a:lstStyle/>
          <a:p>
            <a:pPr algn="l"/>
            <a:r>
              <a:rPr lang="en-US" sz="3200" dirty="0" smtClean="0"/>
              <a:t>Codon based alignments in </a:t>
            </a:r>
            <a:r>
              <a:rPr lang="en-US" sz="3200" dirty="0" err="1" smtClean="0"/>
              <a:t>Seaview</a:t>
            </a:r>
            <a:endParaRPr lang="en-US" sz="3200" dirty="0"/>
          </a:p>
        </p:txBody>
      </p:sp>
      <p:sp>
        <p:nvSpPr>
          <p:cNvPr id="3" name="TextBox 2"/>
          <p:cNvSpPr txBox="1"/>
          <p:nvPr/>
        </p:nvSpPr>
        <p:spPr>
          <a:xfrm>
            <a:off x="401052" y="695159"/>
            <a:ext cx="8649369" cy="646331"/>
          </a:xfrm>
          <a:prstGeom prst="rect">
            <a:avLst/>
          </a:prstGeom>
          <a:noFill/>
        </p:spPr>
        <p:txBody>
          <a:bodyPr wrap="square" rtlCol="0">
            <a:spAutoFit/>
          </a:bodyPr>
          <a:lstStyle/>
          <a:p>
            <a:r>
              <a:rPr lang="en-US" sz="1800" dirty="0" smtClean="0">
                <a:solidFill>
                  <a:prstClr val="black"/>
                </a:solidFill>
              </a:rPr>
              <a:t>Load nucleotide sequences (</a:t>
            </a:r>
            <a:r>
              <a:rPr lang="en-US" sz="1800" b="1" dirty="0" smtClean="0">
                <a:solidFill>
                  <a:prstClr val="black"/>
                </a:solidFill>
              </a:rPr>
              <a:t>no gaps in sequences, sequence starts with nucleotide corresponding to 1</a:t>
            </a:r>
            <a:r>
              <a:rPr lang="en-US" sz="1800" b="1" baseline="30000" dirty="0" smtClean="0">
                <a:solidFill>
                  <a:prstClr val="black"/>
                </a:solidFill>
              </a:rPr>
              <a:t>st</a:t>
            </a:r>
            <a:r>
              <a:rPr lang="en-US" sz="1800" b="1" dirty="0" smtClean="0">
                <a:solidFill>
                  <a:prstClr val="black"/>
                </a:solidFill>
              </a:rPr>
              <a:t> codon position</a:t>
            </a:r>
            <a:r>
              <a:rPr lang="en-US" sz="1800" dirty="0" smtClean="0">
                <a:solidFill>
                  <a:prstClr val="black"/>
                </a:solidFill>
              </a:rPr>
              <a:t>)</a:t>
            </a:r>
            <a:endParaRPr lang="en-US" sz="1800" dirty="0">
              <a:solidFill>
                <a:prstClr val="black"/>
              </a:solidFill>
            </a:endParaRPr>
          </a:p>
        </p:txBody>
      </p:sp>
      <p:sp>
        <p:nvSpPr>
          <p:cNvPr id="4" name="TextBox 3"/>
          <p:cNvSpPr txBox="1"/>
          <p:nvPr/>
        </p:nvSpPr>
        <p:spPr>
          <a:xfrm>
            <a:off x="307473" y="3836728"/>
            <a:ext cx="2579778" cy="369332"/>
          </a:xfrm>
          <a:prstGeom prst="rect">
            <a:avLst/>
          </a:prstGeom>
          <a:noFill/>
        </p:spPr>
        <p:txBody>
          <a:bodyPr wrap="none" rtlCol="0">
            <a:spAutoFit/>
          </a:bodyPr>
          <a:lstStyle/>
          <a:p>
            <a:r>
              <a:rPr lang="en-US" sz="1800" dirty="0" smtClean="0">
                <a:solidFill>
                  <a:prstClr val="black"/>
                </a:solidFill>
              </a:rPr>
              <a:t>Select view as proteins </a:t>
            </a:r>
            <a:endParaRPr lang="en-US" sz="1800" dirty="0">
              <a:solidFill>
                <a:prstClr val="black"/>
              </a:solidFill>
            </a:endParaRPr>
          </a:p>
        </p:txBody>
      </p:sp>
      <p:pic>
        <p:nvPicPr>
          <p:cNvPr id="5" name="Picture 4"/>
          <p:cNvPicPr>
            <a:picLocks noChangeAspect="1"/>
          </p:cNvPicPr>
          <p:nvPr/>
        </p:nvPicPr>
        <p:blipFill>
          <a:blip r:embed="rId2"/>
          <a:stretch>
            <a:fillRect/>
          </a:stretch>
        </p:blipFill>
        <p:spPr>
          <a:xfrm>
            <a:off x="131698" y="1314458"/>
            <a:ext cx="8702330" cy="2347495"/>
          </a:xfrm>
          <a:prstGeom prst="rect">
            <a:avLst/>
          </a:prstGeom>
        </p:spPr>
      </p:pic>
      <p:pic>
        <p:nvPicPr>
          <p:cNvPr id="6" name="Picture 5"/>
          <p:cNvPicPr>
            <a:picLocks noChangeAspect="1"/>
          </p:cNvPicPr>
          <p:nvPr/>
        </p:nvPicPr>
        <p:blipFill>
          <a:blip r:embed="rId3"/>
          <a:stretch>
            <a:fillRect/>
          </a:stretch>
        </p:blipFill>
        <p:spPr>
          <a:xfrm>
            <a:off x="-1" y="4352089"/>
            <a:ext cx="9621933" cy="2158332"/>
          </a:xfrm>
          <a:prstGeom prst="rect">
            <a:avLst/>
          </a:prstGeom>
        </p:spPr>
      </p:pic>
      <p:cxnSp>
        <p:nvCxnSpPr>
          <p:cNvPr id="8" name="Straight Arrow Connector 7"/>
          <p:cNvCxnSpPr/>
          <p:nvPr/>
        </p:nvCxnSpPr>
        <p:spPr>
          <a:xfrm flipV="1">
            <a:off x="866960" y="1656691"/>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633662" y="4965031"/>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925968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60421" y="4021890"/>
            <a:ext cx="9144000" cy="2701636"/>
          </a:xfrm>
          <a:prstGeom prst="rect">
            <a:avLst/>
          </a:prstGeom>
        </p:spPr>
      </p:pic>
      <p:sp>
        <p:nvSpPr>
          <p:cNvPr id="2" name="Title 1"/>
          <p:cNvSpPr>
            <a:spLocks noGrp="1"/>
          </p:cNvSpPr>
          <p:nvPr>
            <p:ph type="title"/>
          </p:nvPr>
        </p:nvSpPr>
        <p:spPr>
          <a:xfrm>
            <a:off x="363621" y="127585"/>
            <a:ext cx="8229600" cy="500730"/>
          </a:xfrm>
        </p:spPr>
        <p:txBody>
          <a:bodyPr/>
          <a:lstStyle/>
          <a:p>
            <a:pPr algn="l"/>
            <a:r>
              <a:rPr lang="en-US" sz="3200" dirty="0" smtClean="0"/>
              <a:t>Codon based alignments in </a:t>
            </a:r>
            <a:r>
              <a:rPr lang="en-US" sz="3200" dirty="0" err="1" smtClean="0"/>
              <a:t>Seaview</a:t>
            </a:r>
            <a:endParaRPr lang="en-US" sz="3200" dirty="0"/>
          </a:p>
        </p:txBody>
      </p:sp>
      <p:sp>
        <p:nvSpPr>
          <p:cNvPr id="3" name="TextBox 2"/>
          <p:cNvSpPr txBox="1"/>
          <p:nvPr/>
        </p:nvSpPr>
        <p:spPr>
          <a:xfrm>
            <a:off x="401052" y="695159"/>
            <a:ext cx="8649369" cy="369332"/>
          </a:xfrm>
          <a:prstGeom prst="rect">
            <a:avLst/>
          </a:prstGeom>
          <a:noFill/>
        </p:spPr>
        <p:txBody>
          <a:bodyPr wrap="square" rtlCol="0">
            <a:spAutoFit/>
          </a:bodyPr>
          <a:lstStyle/>
          <a:p>
            <a:r>
              <a:rPr lang="en-US" sz="1800" dirty="0" smtClean="0">
                <a:solidFill>
                  <a:prstClr val="black"/>
                </a:solidFill>
              </a:rPr>
              <a:t>With the protein sequences displayed, align sequences</a:t>
            </a:r>
            <a:endParaRPr lang="en-US" sz="1800" dirty="0">
              <a:solidFill>
                <a:prstClr val="black"/>
              </a:solidFill>
            </a:endParaRPr>
          </a:p>
        </p:txBody>
      </p:sp>
      <p:sp>
        <p:nvSpPr>
          <p:cNvPr id="4" name="TextBox 3"/>
          <p:cNvSpPr txBox="1"/>
          <p:nvPr/>
        </p:nvSpPr>
        <p:spPr>
          <a:xfrm>
            <a:off x="374315" y="3676307"/>
            <a:ext cx="2891988" cy="369332"/>
          </a:xfrm>
          <a:prstGeom prst="rect">
            <a:avLst/>
          </a:prstGeom>
          <a:noFill/>
        </p:spPr>
        <p:txBody>
          <a:bodyPr wrap="none" rtlCol="0">
            <a:spAutoFit/>
          </a:bodyPr>
          <a:lstStyle/>
          <a:p>
            <a:r>
              <a:rPr lang="en-US" sz="1800" dirty="0" smtClean="0">
                <a:solidFill>
                  <a:prstClr val="black"/>
                </a:solidFill>
              </a:rPr>
              <a:t>Select view as nucleotides</a:t>
            </a:r>
            <a:endParaRPr lang="en-US" sz="1800" dirty="0">
              <a:solidFill>
                <a:prstClr val="black"/>
              </a:solidFill>
            </a:endParaRPr>
          </a:p>
        </p:txBody>
      </p:sp>
      <p:cxnSp>
        <p:nvCxnSpPr>
          <p:cNvPr id="9" name="Straight Arrow Connector 8"/>
          <p:cNvCxnSpPr/>
          <p:nvPr/>
        </p:nvCxnSpPr>
        <p:spPr>
          <a:xfrm flipV="1">
            <a:off x="1066998" y="4409994"/>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0" y="1110248"/>
            <a:ext cx="9144000" cy="2297804"/>
          </a:xfrm>
          <a:prstGeom prst="rect">
            <a:avLst/>
          </a:prstGeom>
        </p:spPr>
      </p:pic>
      <p:cxnSp>
        <p:nvCxnSpPr>
          <p:cNvPr id="8" name="Straight Arrow Connector 7"/>
          <p:cNvCxnSpPr/>
          <p:nvPr/>
        </p:nvCxnSpPr>
        <p:spPr>
          <a:xfrm flipH="1" flipV="1">
            <a:off x="915737" y="1604210"/>
            <a:ext cx="621631" cy="58821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499592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a:xfrm>
            <a:off x="0" y="0"/>
            <a:ext cx="8915400" cy="1143000"/>
          </a:xfrm>
        </p:spPr>
        <p:txBody>
          <a:bodyPr/>
          <a:lstStyle/>
          <a:p>
            <a:pPr algn="l" eaLnBrk="1" hangingPunct="1"/>
            <a:r>
              <a:rPr lang="en-US">
                <a:latin typeface="Times New Roman" charset="0"/>
              </a:rPr>
              <a:t>PAML (codeml) the basic model </a:t>
            </a:r>
          </a:p>
        </p:txBody>
      </p:sp>
      <p:pic>
        <p:nvPicPr>
          <p:cNvPr id="7270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9338"/>
            <a:ext cx="8991600" cy="420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220475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a:xfrm>
            <a:off x="0" y="0"/>
            <a:ext cx="7772400" cy="762000"/>
          </a:xfrm>
        </p:spPr>
        <p:txBody>
          <a:bodyPr/>
          <a:lstStyle/>
          <a:p>
            <a:pPr algn="l" eaLnBrk="1" hangingPunct="1"/>
            <a:r>
              <a:rPr lang="en-US">
                <a:latin typeface="Times New Roman" charset="0"/>
                <a:ea typeface="ＭＳ Ｐゴシック" charset="0"/>
                <a:cs typeface="ＭＳ Ｐゴシック" charset="0"/>
              </a:rPr>
              <a:t>sites versus branches</a:t>
            </a:r>
          </a:p>
        </p:txBody>
      </p:sp>
      <p:sp>
        <p:nvSpPr>
          <p:cNvPr id="74754" name="Text Box 3"/>
          <p:cNvSpPr txBox="1">
            <a:spLocks noChangeArrowheads="1"/>
          </p:cNvSpPr>
          <p:nvPr/>
        </p:nvSpPr>
        <p:spPr bwMode="auto">
          <a:xfrm>
            <a:off x="342900" y="838200"/>
            <a:ext cx="84582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Times New Roman" charset="0"/>
              </a:rPr>
              <a:t>You can determine omega for the whole dataset; however, usually not all sites in a sequence are under selection all the time. </a:t>
            </a:r>
          </a:p>
          <a:p>
            <a:pPr eaLnBrk="1" hangingPunct="1"/>
            <a:endParaRPr lang="en-US" b="1">
              <a:solidFill>
                <a:srgbClr val="000000"/>
              </a:solidFill>
              <a:latin typeface="Times New Roman" charset="0"/>
            </a:endParaRPr>
          </a:p>
          <a:p>
            <a:pPr eaLnBrk="1" hangingPunct="1"/>
            <a:r>
              <a:rPr lang="en-US" b="1">
                <a:solidFill>
                  <a:srgbClr val="000000"/>
                </a:solidFill>
                <a:latin typeface="Times New Roman" charset="0"/>
              </a:rPr>
              <a:t>PAML (and other programs) allow to either determine omega for each site over the whole tree,                          ,</a:t>
            </a:r>
          </a:p>
          <a:p>
            <a:pPr eaLnBrk="1" hangingPunct="1"/>
            <a:r>
              <a:rPr lang="en-US" b="1">
                <a:solidFill>
                  <a:srgbClr val="000000"/>
                </a:solidFill>
                <a:latin typeface="Times New Roman" charset="0"/>
              </a:rPr>
              <a:t>or determine omega for each branch for the whole sequence, </a:t>
            </a:r>
          </a:p>
          <a:p>
            <a:pPr eaLnBrk="1" hangingPunct="1"/>
            <a:r>
              <a:rPr lang="en-US" b="1">
                <a:solidFill>
                  <a:srgbClr val="000000"/>
                </a:solidFill>
                <a:latin typeface="Times New Roman" charset="0"/>
              </a:rPr>
              <a:t>                    .</a:t>
            </a:r>
          </a:p>
        </p:txBody>
      </p:sp>
      <p:pic>
        <p:nvPicPr>
          <p:cNvPr id="747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667000"/>
            <a:ext cx="1881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429000"/>
            <a:ext cx="15240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ext Box 6"/>
          <p:cNvSpPr txBox="1">
            <a:spLocks noChangeArrowheads="1"/>
          </p:cNvSpPr>
          <p:nvPr/>
        </p:nvSpPr>
        <p:spPr bwMode="auto">
          <a:xfrm>
            <a:off x="365125" y="4384675"/>
            <a:ext cx="81692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Times New Roman" charset="0"/>
              </a:rPr>
              <a:t>It would be great to do both, i.e., conclude codon 176 in the vacuolar ATPases was under positive selection during the evolution of modern humans – alas, a single site does not provide much statistics ….</a:t>
            </a:r>
          </a:p>
          <a:p>
            <a:pPr eaLnBrk="1" hangingPunct="1"/>
            <a:endParaRPr lang="en-US" b="1">
              <a:solidFill>
                <a:srgbClr val="000000"/>
              </a:solidFill>
              <a:latin typeface="Times New Roman" charset="0"/>
            </a:endParaRPr>
          </a:p>
        </p:txBody>
      </p:sp>
    </p:spTree>
    <p:extLst>
      <p:ext uri="{BB962C8B-B14F-4D97-AF65-F5344CB8AC3E}">
        <p14:creationId xmlns:p14="http://schemas.microsoft.com/office/powerpoint/2010/main" val="3960909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xfrm>
            <a:off x="152400" y="152400"/>
            <a:ext cx="7772400" cy="762000"/>
          </a:xfrm>
        </p:spPr>
        <p:txBody>
          <a:bodyPr/>
          <a:lstStyle/>
          <a:p>
            <a:pPr algn="l" eaLnBrk="1" hangingPunct="1"/>
            <a:r>
              <a:rPr lang="en-US">
                <a:latin typeface="Times New Roman" charset="0"/>
                <a:ea typeface="ＭＳ Ｐゴシック" charset="0"/>
                <a:cs typeface="ＭＳ Ｐゴシック" charset="0"/>
              </a:rPr>
              <a:t>Sites model(s) </a:t>
            </a:r>
          </a:p>
        </p:txBody>
      </p:sp>
      <p:sp>
        <p:nvSpPr>
          <p:cNvPr id="76802" name="Text Box 3"/>
          <p:cNvSpPr txBox="1">
            <a:spLocks noChangeArrowheads="1"/>
          </p:cNvSpPr>
          <p:nvPr/>
        </p:nvSpPr>
        <p:spPr bwMode="auto">
          <a:xfrm>
            <a:off x="457200" y="838200"/>
            <a:ext cx="77739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latin typeface="Times New Roman" charset="0"/>
              </a:rPr>
              <a:t>work great have been shown to work great in few instances. </a:t>
            </a:r>
          </a:p>
          <a:p>
            <a:pPr eaLnBrk="1" hangingPunct="1"/>
            <a:r>
              <a:rPr lang="en-US">
                <a:solidFill>
                  <a:srgbClr val="000000"/>
                </a:solidFill>
                <a:latin typeface="Times New Roman" charset="0"/>
              </a:rPr>
              <a:t>The most celebrated case is the influenza virus HA gene.  </a:t>
            </a:r>
          </a:p>
        </p:txBody>
      </p:sp>
      <p:sp>
        <p:nvSpPr>
          <p:cNvPr id="76803" name="Rectangle 4"/>
          <p:cNvSpPr>
            <a:spLocks noChangeArrowheads="1"/>
          </p:cNvSpPr>
          <p:nvPr/>
        </p:nvSpPr>
        <p:spPr bwMode="auto">
          <a:xfrm>
            <a:off x="457200" y="1905000"/>
            <a:ext cx="84582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0000"/>
                </a:solidFill>
                <a:latin typeface="Times New Roman" charset="0"/>
              </a:rPr>
              <a:t>A talk by Walter Fitch (slides and sound) on the evolution of</a:t>
            </a:r>
            <a:br>
              <a:rPr lang="en-US">
                <a:solidFill>
                  <a:srgbClr val="000000"/>
                </a:solidFill>
                <a:latin typeface="Times New Roman" charset="0"/>
              </a:rPr>
            </a:br>
            <a:r>
              <a:rPr lang="en-US">
                <a:solidFill>
                  <a:srgbClr val="000000"/>
                </a:solidFill>
                <a:latin typeface="Times New Roman" charset="0"/>
              </a:rPr>
              <a:t>this molecule is </a:t>
            </a:r>
            <a:r>
              <a:rPr lang="en-US">
                <a:solidFill>
                  <a:srgbClr val="000000"/>
                </a:solidFill>
                <a:latin typeface="Times New Roman" charset="0"/>
                <a:hlinkClick r:id="rId3"/>
              </a:rPr>
              <a:t>here</a:t>
            </a:r>
            <a:r>
              <a:rPr lang="en-US">
                <a:solidFill>
                  <a:srgbClr val="000000"/>
                </a:solidFill>
                <a:latin typeface="Times New Roman" charset="0"/>
              </a:rPr>
              <a:t> .</a:t>
            </a:r>
          </a:p>
          <a:p>
            <a:r>
              <a:rPr lang="en-US">
                <a:solidFill>
                  <a:srgbClr val="000000"/>
                </a:solidFill>
                <a:latin typeface="Times New Roman" charset="0"/>
              </a:rPr>
              <a:t>This</a:t>
            </a:r>
            <a:r>
              <a:rPr lang="en-US">
                <a:solidFill>
                  <a:srgbClr val="000000"/>
                </a:solidFill>
                <a:latin typeface="Times New Roman" charset="0"/>
                <a:hlinkClick r:id="rId4"/>
              </a:rPr>
              <a:t> article by Yang et al, 2000 </a:t>
            </a:r>
            <a:r>
              <a:rPr lang="en-US">
                <a:solidFill>
                  <a:srgbClr val="000000"/>
                </a:solidFill>
                <a:latin typeface="Times New Roman" charset="0"/>
              </a:rPr>
              <a:t>gives more background on ml aproaches to measure omega.  The dataset used by Yang et al is here: </a:t>
            </a:r>
            <a:r>
              <a:rPr lang="en-US">
                <a:solidFill>
                  <a:srgbClr val="000000"/>
                </a:solidFill>
                <a:latin typeface="Times New Roman" charset="0"/>
                <a:hlinkClick r:id="rId5"/>
              </a:rPr>
              <a:t>flu_data.paup </a:t>
            </a:r>
            <a:r>
              <a:rPr lang="en-US">
                <a:solidFill>
                  <a:srgbClr val="000000"/>
                </a:solidFill>
                <a:latin typeface="Times New Roman" charset="0"/>
              </a:rPr>
              <a:t>. </a:t>
            </a:r>
          </a:p>
          <a:p>
            <a:endParaRPr lang="en-US">
              <a:solidFill>
                <a:srgbClr val="000000"/>
              </a:solidFill>
              <a:latin typeface="Times New Roman" charset="0"/>
            </a:endParaRPr>
          </a:p>
          <a:p>
            <a:endParaRPr lang="en-US">
              <a:solidFill>
                <a:srgbClr val="000000"/>
              </a:solidFill>
              <a:latin typeface="Times New Roman" charset="0"/>
            </a:endParaRPr>
          </a:p>
        </p:txBody>
      </p:sp>
    </p:spTree>
    <p:extLst>
      <p:ext uri="{BB962C8B-B14F-4D97-AF65-F5344CB8AC3E}">
        <p14:creationId xmlns:p14="http://schemas.microsoft.com/office/powerpoint/2010/main" val="269433922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0" y="0"/>
            <a:ext cx="7772400" cy="1143000"/>
          </a:xfrm>
        </p:spPr>
        <p:txBody>
          <a:bodyPr/>
          <a:lstStyle/>
          <a:p>
            <a:pPr algn="l" eaLnBrk="1" hangingPunct="1"/>
            <a:r>
              <a:rPr lang="en-US" sz="3200">
                <a:latin typeface="Times New Roman" charset="0"/>
                <a:ea typeface="ＭＳ Ｐゴシック" charset="0"/>
                <a:cs typeface="ＭＳ Ｐゴシック" charset="0"/>
              </a:rPr>
              <a:t>sites model in MrBayes</a:t>
            </a:r>
          </a:p>
        </p:txBody>
      </p:sp>
      <p:sp>
        <p:nvSpPr>
          <p:cNvPr id="78850" name="Rectangle 3"/>
          <p:cNvSpPr>
            <a:spLocks noChangeArrowheads="1"/>
          </p:cNvSpPr>
          <p:nvPr/>
        </p:nvSpPr>
        <p:spPr bwMode="auto">
          <a:xfrm>
            <a:off x="990600" y="1447800"/>
            <a:ext cx="91440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FF0000"/>
                </a:solidFill>
                <a:latin typeface="Times New Roman" charset="0"/>
              </a:rPr>
              <a:t>begin mrbayes; </a:t>
            </a:r>
            <a:br>
              <a:rPr lang="en-US">
                <a:solidFill>
                  <a:srgbClr val="FF0000"/>
                </a:solidFill>
                <a:latin typeface="Times New Roman" charset="0"/>
              </a:rPr>
            </a:br>
            <a:r>
              <a:rPr lang="en-US">
                <a:solidFill>
                  <a:srgbClr val="FF0000"/>
                </a:solidFill>
                <a:latin typeface="Times New Roman" charset="0"/>
              </a:rPr>
              <a:t>set autoclose=yes; </a:t>
            </a:r>
            <a:br>
              <a:rPr lang="en-US">
                <a:solidFill>
                  <a:srgbClr val="FF0000"/>
                </a:solidFill>
                <a:latin typeface="Times New Roman" charset="0"/>
              </a:rPr>
            </a:br>
            <a:r>
              <a:rPr lang="en-US">
                <a:solidFill>
                  <a:srgbClr val="FF0000"/>
                </a:solidFill>
                <a:latin typeface="Times New Roman" charset="0"/>
              </a:rPr>
              <a:t>lset nst=2 rates=gamma nucmodel=codon omegavar=Ny98; </a:t>
            </a:r>
            <a:br>
              <a:rPr lang="en-US">
                <a:solidFill>
                  <a:srgbClr val="FF0000"/>
                </a:solidFill>
                <a:latin typeface="Times New Roman" charset="0"/>
              </a:rPr>
            </a:br>
            <a:r>
              <a:rPr lang="en-US">
                <a:solidFill>
                  <a:srgbClr val="FF0000"/>
                </a:solidFill>
                <a:latin typeface="Times New Roman" charset="0"/>
              </a:rPr>
              <a:t>mcmcp samplefreq=500 printfreq=500; </a:t>
            </a:r>
            <a:br>
              <a:rPr lang="en-US">
                <a:solidFill>
                  <a:srgbClr val="FF0000"/>
                </a:solidFill>
                <a:latin typeface="Times New Roman" charset="0"/>
              </a:rPr>
            </a:br>
            <a:r>
              <a:rPr lang="en-US">
                <a:solidFill>
                  <a:srgbClr val="FF0000"/>
                </a:solidFill>
                <a:latin typeface="Times New Roman" charset="0"/>
              </a:rPr>
              <a:t>mcmc ngen=500000; </a:t>
            </a:r>
            <a:br>
              <a:rPr lang="en-US">
                <a:solidFill>
                  <a:srgbClr val="FF0000"/>
                </a:solidFill>
                <a:latin typeface="Times New Roman" charset="0"/>
              </a:rPr>
            </a:br>
            <a:r>
              <a:rPr lang="en-US">
                <a:solidFill>
                  <a:srgbClr val="FF0000"/>
                </a:solidFill>
                <a:latin typeface="Times New Roman" charset="0"/>
              </a:rPr>
              <a:t>sump burnin=50; </a:t>
            </a:r>
            <a:br>
              <a:rPr lang="en-US">
                <a:solidFill>
                  <a:srgbClr val="FF0000"/>
                </a:solidFill>
                <a:latin typeface="Times New Roman" charset="0"/>
              </a:rPr>
            </a:br>
            <a:r>
              <a:rPr lang="en-US">
                <a:solidFill>
                  <a:srgbClr val="FF0000"/>
                </a:solidFill>
                <a:latin typeface="Times New Roman" charset="0"/>
              </a:rPr>
              <a:t>sumt burnin=50; </a:t>
            </a:r>
          </a:p>
          <a:p>
            <a:r>
              <a:rPr lang="en-US">
                <a:solidFill>
                  <a:srgbClr val="FF0000"/>
                </a:solidFill>
                <a:latin typeface="Times New Roman" charset="0"/>
              </a:rPr>
              <a:t>end;</a:t>
            </a:r>
            <a:r>
              <a:rPr lang="en-US">
                <a:solidFill>
                  <a:srgbClr val="000000"/>
                </a:solidFill>
                <a:latin typeface="Times New Roman" charset="0"/>
              </a:rPr>
              <a:t> </a:t>
            </a:r>
          </a:p>
        </p:txBody>
      </p:sp>
      <p:sp>
        <p:nvSpPr>
          <p:cNvPr id="78851" name="Text Box 4"/>
          <p:cNvSpPr txBox="1">
            <a:spLocks noChangeArrowheads="1"/>
          </p:cNvSpPr>
          <p:nvPr/>
        </p:nvSpPr>
        <p:spPr bwMode="auto">
          <a:xfrm>
            <a:off x="477838" y="914400"/>
            <a:ext cx="8769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Times New Roman" charset="0"/>
              </a:rPr>
              <a:t>The MrBayes block in a nexus file might look something like this: </a:t>
            </a:r>
          </a:p>
        </p:txBody>
      </p:sp>
    </p:spTree>
    <p:extLst>
      <p:ext uri="{BB962C8B-B14F-4D97-AF65-F5344CB8AC3E}">
        <p14:creationId xmlns:p14="http://schemas.microsoft.com/office/powerpoint/2010/main" val="390628501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28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38100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Rectangle 2"/>
          <p:cNvSpPr>
            <a:spLocks noGrp="1" noChangeArrowheads="1"/>
          </p:cNvSpPr>
          <p:nvPr>
            <p:ph type="title"/>
          </p:nvPr>
        </p:nvSpPr>
        <p:spPr>
          <a:xfrm>
            <a:off x="0" y="0"/>
            <a:ext cx="8458200" cy="990600"/>
          </a:xfrm>
        </p:spPr>
        <p:txBody>
          <a:bodyPr/>
          <a:lstStyle/>
          <a:p>
            <a:pPr algn="l"/>
            <a:r>
              <a:rPr lang="en-US" sz="2400" b="1">
                <a:solidFill>
                  <a:schemeClr val="tx1"/>
                </a:solidFill>
                <a:latin typeface="Times New Roman" charset="0"/>
              </a:rPr>
              <a:t>plot LogL to determine which samples to ignore</a:t>
            </a:r>
          </a:p>
        </p:txBody>
      </p:sp>
      <p:grpSp>
        <p:nvGrpSpPr>
          <p:cNvPr id="7" name="Group 6"/>
          <p:cNvGrpSpPr>
            <a:grpSpLocks/>
          </p:cNvGrpSpPr>
          <p:nvPr/>
        </p:nvGrpSpPr>
        <p:grpSpPr bwMode="auto">
          <a:xfrm>
            <a:off x="533400" y="1219200"/>
            <a:ext cx="8610600" cy="4957763"/>
            <a:chOff x="533400" y="1219200"/>
            <a:chExt cx="8610600" cy="4957764"/>
          </a:xfrm>
        </p:grpSpPr>
        <p:pic>
          <p:nvPicPr>
            <p:cNvPr id="3584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9377" y="1219200"/>
              <a:ext cx="507462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5" name="Group 5"/>
            <p:cNvGrpSpPr>
              <a:grpSpLocks/>
            </p:cNvGrpSpPr>
            <p:nvPr/>
          </p:nvGrpSpPr>
          <p:grpSpPr bwMode="auto">
            <a:xfrm>
              <a:off x="533400" y="3276601"/>
              <a:ext cx="5410199" cy="2900363"/>
              <a:chOff x="533400" y="3276601"/>
              <a:chExt cx="5410199" cy="2900363"/>
            </a:xfrm>
          </p:grpSpPr>
          <p:grpSp>
            <p:nvGrpSpPr>
              <p:cNvPr id="35846" name="Group 7"/>
              <p:cNvGrpSpPr>
                <a:grpSpLocks/>
              </p:cNvGrpSpPr>
              <p:nvPr/>
            </p:nvGrpSpPr>
            <p:grpSpPr bwMode="auto">
              <a:xfrm>
                <a:off x="533400" y="3276601"/>
                <a:ext cx="5214938" cy="2900363"/>
                <a:chOff x="336" y="2064"/>
                <a:chExt cx="3285" cy="1827"/>
              </a:xfrm>
            </p:grpSpPr>
            <p:sp>
              <p:nvSpPr>
                <p:cNvPr id="35848" name="Text Box 8"/>
                <p:cNvSpPr txBox="1">
                  <a:spLocks noChangeArrowheads="1"/>
                </p:cNvSpPr>
                <p:nvPr/>
              </p:nvSpPr>
              <p:spPr bwMode="auto">
                <a:xfrm>
                  <a:off x="707" y="3600"/>
                  <a:ext cx="2914" cy="291"/>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solidFill>
                        <a:srgbClr val="000000"/>
                      </a:solidFill>
                    </a:rPr>
                    <a:t>the same after rescaling the y-axis </a:t>
                  </a:r>
                </a:p>
              </p:txBody>
            </p:sp>
            <p:sp>
              <p:nvSpPr>
                <p:cNvPr id="35849" name="Line 9"/>
                <p:cNvSpPr>
                  <a:spLocks noChangeShapeType="1"/>
                </p:cNvSpPr>
                <p:nvPr/>
              </p:nvSpPr>
              <p:spPr bwMode="auto">
                <a:xfrm>
                  <a:off x="336" y="2064"/>
                  <a:ext cx="672" cy="1536"/>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b="1">
                    <a:solidFill>
                      <a:srgbClr val="000000"/>
                    </a:solidFill>
                    <a:latin typeface="Times New Roman" charset="0"/>
                  </a:endParaRPr>
                </a:p>
              </p:txBody>
            </p:sp>
          </p:grpSp>
          <p:sp>
            <p:nvSpPr>
              <p:cNvPr id="35847" name="Line 6"/>
              <p:cNvSpPr>
                <a:spLocks noChangeShapeType="1"/>
              </p:cNvSpPr>
              <p:nvPr/>
            </p:nvSpPr>
            <p:spPr bwMode="auto">
              <a:xfrm flipV="1">
                <a:off x="4571998" y="4114800"/>
                <a:ext cx="1371601" cy="1600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b="1">
                  <a:solidFill>
                    <a:srgbClr val="000000"/>
                  </a:solidFill>
                  <a:latin typeface="Times New Roman" charset="0"/>
                </a:endParaRPr>
              </a:p>
            </p:txBody>
          </p:sp>
        </p:grpSp>
      </p:grpSp>
    </p:spTree>
    <p:extLst>
      <p:ext uri="{BB962C8B-B14F-4D97-AF65-F5344CB8AC3E}">
        <p14:creationId xmlns:p14="http://schemas.microsoft.com/office/powerpoint/2010/main" val="32693653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76600" y="228600"/>
            <a:ext cx="6223000" cy="6477000"/>
          </a:xfrm>
          <a:prstGeom prst="rect">
            <a:avLst/>
          </a:prstGeom>
        </p:spPr>
      </p:pic>
      <p:sp>
        <p:nvSpPr>
          <p:cNvPr id="4" name="TextBox 3"/>
          <p:cNvSpPr txBox="1"/>
          <p:nvPr/>
        </p:nvSpPr>
        <p:spPr>
          <a:xfrm>
            <a:off x="413853" y="2040456"/>
            <a:ext cx="1124827" cy="830997"/>
          </a:xfrm>
          <a:prstGeom prst="rect">
            <a:avLst/>
          </a:prstGeom>
          <a:noFill/>
        </p:spPr>
        <p:txBody>
          <a:bodyPr wrap="none" rtlCol="0">
            <a:spAutoFit/>
          </a:bodyPr>
          <a:lstStyle/>
          <a:p>
            <a:r>
              <a:rPr lang="en-US" b="1" dirty="0" smtClean="0">
                <a:solidFill>
                  <a:srgbClr val="000000"/>
                </a:solidFill>
                <a:latin typeface="Times New Roman" charset="0"/>
                <a:ea typeface="+mn-ea"/>
                <a:cs typeface="+mn-cs"/>
              </a:rPr>
              <a:t>More </a:t>
            </a:r>
            <a:br>
              <a:rPr lang="en-US" b="1" dirty="0" smtClean="0">
                <a:solidFill>
                  <a:srgbClr val="000000"/>
                </a:solidFill>
                <a:latin typeface="Times New Roman" charset="0"/>
                <a:ea typeface="+mn-ea"/>
                <a:cs typeface="+mn-cs"/>
              </a:rPr>
            </a:br>
            <a:r>
              <a:rPr lang="en-US" b="1" dirty="0" smtClean="0">
                <a:solidFill>
                  <a:srgbClr val="000000"/>
                </a:solidFill>
                <a:latin typeface="Times New Roman" charset="0"/>
                <a:ea typeface="+mn-ea"/>
                <a:cs typeface="+mn-cs"/>
              </a:rPr>
              <a:t>elegant</a:t>
            </a:r>
            <a:endParaRPr lang="en-US" b="1" dirty="0">
              <a:solidFill>
                <a:srgbClr val="000000"/>
              </a:solidFill>
              <a:latin typeface="Times New Roman" charset="0"/>
              <a:ea typeface="+mn-ea"/>
              <a:cs typeface="+mn-cs"/>
            </a:endParaRPr>
          </a:p>
        </p:txBody>
      </p:sp>
    </p:spTree>
    <p:extLst>
      <p:ext uri="{BB962C8B-B14F-4D97-AF65-F5344CB8AC3E}">
        <p14:creationId xmlns:p14="http://schemas.microsoft.com/office/powerpoint/2010/main" val="33924567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950" y="152400"/>
            <a:ext cx="890905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964460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
            <a:ext cx="8272463"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348669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152400" y="152400"/>
            <a:ext cx="8534400" cy="838200"/>
          </a:xfrm>
        </p:spPr>
        <p:txBody>
          <a:bodyPr/>
          <a:lstStyle/>
          <a:p>
            <a:pPr algn="l"/>
            <a:r>
              <a:rPr lang="en-US" sz="2400" b="1">
                <a:solidFill>
                  <a:schemeClr val="tx1"/>
                </a:solidFill>
                <a:latin typeface="Times New Roman" charset="0"/>
              </a:rPr>
              <a:t>for each codon calculate the the average probability</a:t>
            </a:r>
          </a:p>
        </p:txBody>
      </p:sp>
      <p:graphicFrame>
        <p:nvGraphicFramePr>
          <p:cNvPr id="39938" name="Object 2"/>
          <p:cNvGraphicFramePr>
            <a:graphicFrameLocks noChangeAspect="1"/>
          </p:cNvGraphicFramePr>
          <p:nvPr/>
        </p:nvGraphicFramePr>
        <p:xfrm>
          <a:off x="152400" y="914400"/>
          <a:ext cx="3900488" cy="2574925"/>
        </p:xfrm>
        <a:graphic>
          <a:graphicData uri="http://schemas.openxmlformats.org/presentationml/2006/ole">
            <mc:AlternateContent xmlns:mc="http://schemas.openxmlformats.org/markup-compatibility/2006">
              <mc:Choice xmlns:v="urn:schemas-microsoft-com:vml" Requires="v">
                <p:oleObj spid="_x0000_s457750" name="Photo Editor Photo" r:id="rId4" imgW="3900952" imgH="2575238" progId="">
                  <p:embed/>
                </p:oleObj>
              </mc:Choice>
              <mc:Fallback>
                <p:oleObj name="Photo Editor Photo" r:id="rId4" imgW="3900952" imgH="257523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14400"/>
                        <a:ext cx="3900488" cy="257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2" name="Group 4"/>
          <p:cNvGrpSpPr>
            <a:grpSpLocks/>
          </p:cNvGrpSpPr>
          <p:nvPr/>
        </p:nvGrpSpPr>
        <p:grpSpPr bwMode="auto">
          <a:xfrm>
            <a:off x="822325" y="2057400"/>
            <a:ext cx="2000250" cy="2560638"/>
            <a:chOff x="518" y="1296"/>
            <a:chExt cx="1260" cy="1613"/>
          </a:xfrm>
        </p:grpSpPr>
        <p:sp>
          <p:nvSpPr>
            <p:cNvPr id="39952" name="Line 5"/>
            <p:cNvSpPr>
              <a:spLocks noChangeShapeType="1"/>
            </p:cNvSpPr>
            <p:nvPr/>
          </p:nvSpPr>
          <p:spPr bwMode="auto">
            <a:xfrm flipV="1">
              <a:off x="1392" y="1296"/>
              <a:ext cx="240" cy="1296"/>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b="1">
                <a:solidFill>
                  <a:srgbClr val="000000"/>
                </a:solidFill>
                <a:latin typeface="Times New Roman" charset="0"/>
              </a:endParaRPr>
            </a:p>
          </p:txBody>
        </p:sp>
        <p:sp>
          <p:nvSpPr>
            <p:cNvPr id="39953" name="Line 6"/>
            <p:cNvSpPr>
              <a:spLocks noChangeShapeType="1"/>
            </p:cNvSpPr>
            <p:nvPr/>
          </p:nvSpPr>
          <p:spPr bwMode="auto">
            <a:xfrm flipH="1" flipV="1">
              <a:off x="1248" y="2016"/>
              <a:ext cx="144" cy="576"/>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b="1">
                <a:solidFill>
                  <a:srgbClr val="000000"/>
                </a:solidFill>
                <a:latin typeface="Times New Roman" charset="0"/>
              </a:endParaRPr>
            </a:p>
          </p:txBody>
        </p:sp>
        <p:sp>
          <p:nvSpPr>
            <p:cNvPr id="39954" name="Text Box 7"/>
            <p:cNvSpPr txBox="1">
              <a:spLocks noChangeArrowheads="1"/>
            </p:cNvSpPr>
            <p:nvPr/>
          </p:nvSpPr>
          <p:spPr bwMode="auto">
            <a:xfrm>
              <a:off x="518" y="2618"/>
              <a:ext cx="1260" cy="291"/>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solidFill>
                    <a:srgbClr val="FF0000"/>
                  </a:solidFill>
                </a:rPr>
                <a:t>enter formula </a:t>
              </a:r>
            </a:p>
          </p:txBody>
        </p:sp>
      </p:grpSp>
      <p:grpSp>
        <p:nvGrpSpPr>
          <p:cNvPr id="3" name="Group 8"/>
          <p:cNvGrpSpPr>
            <a:grpSpLocks/>
          </p:cNvGrpSpPr>
          <p:nvPr/>
        </p:nvGrpSpPr>
        <p:grpSpPr bwMode="auto">
          <a:xfrm>
            <a:off x="2209800" y="762000"/>
            <a:ext cx="6934200" cy="3128963"/>
            <a:chOff x="1392" y="480"/>
            <a:chExt cx="4368" cy="1971"/>
          </a:xfrm>
        </p:grpSpPr>
        <p:sp>
          <p:nvSpPr>
            <p:cNvPr id="39945" name="Line 9"/>
            <p:cNvSpPr>
              <a:spLocks noChangeShapeType="1"/>
            </p:cNvSpPr>
            <p:nvPr/>
          </p:nvSpPr>
          <p:spPr bwMode="auto">
            <a:xfrm flipH="1" flipV="1">
              <a:off x="1392" y="2016"/>
              <a:ext cx="1440" cy="19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b="1">
                <a:solidFill>
                  <a:srgbClr val="000000"/>
                </a:solidFill>
                <a:latin typeface="Times New Roman" charset="0"/>
              </a:endParaRPr>
            </a:p>
          </p:txBody>
        </p:sp>
        <p:sp>
          <p:nvSpPr>
            <p:cNvPr id="39946" name="Line 10"/>
            <p:cNvSpPr>
              <a:spLocks noChangeShapeType="1"/>
            </p:cNvSpPr>
            <p:nvPr/>
          </p:nvSpPr>
          <p:spPr bwMode="auto">
            <a:xfrm flipH="1" flipV="1">
              <a:off x="1784" y="1985"/>
              <a:ext cx="1048" cy="223"/>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b="1">
                <a:solidFill>
                  <a:srgbClr val="000000"/>
                </a:solidFill>
                <a:latin typeface="Times New Roman" charset="0"/>
              </a:endParaRPr>
            </a:p>
          </p:txBody>
        </p:sp>
        <p:sp>
          <p:nvSpPr>
            <p:cNvPr id="39947" name="Line 11"/>
            <p:cNvSpPr>
              <a:spLocks noChangeShapeType="1"/>
            </p:cNvSpPr>
            <p:nvPr/>
          </p:nvSpPr>
          <p:spPr bwMode="auto">
            <a:xfrm flipH="1" flipV="1">
              <a:off x="2066" y="1972"/>
              <a:ext cx="766" cy="236"/>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b="1">
                <a:solidFill>
                  <a:srgbClr val="000000"/>
                </a:solidFill>
                <a:latin typeface="Times New Roman" charset="0"/>
              </a:endParaRPr>
            </a:p>
          </p:txBody>
        </p:sp>
        <p:sp>
          <p:nvSpPr>
            <p:cNvPr id="39948" name="Line 12"/>
            <p:cNvSpPr>
              <a:spLocks noChangeShapeType="1"/>
            </p:cNvSpPr>
            <p:nvPr/>
          </p:nvSpPr>
          <p:spPr bwMode="auto">
            <a:xfrm flipH="1" flipV="1">
              <a:off x="2340" y="1964"/>
              <a:ext cx="540" cy="29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b="1">
                <a:solidFill>
                  <a:srgbClr val="000000"/>
                </a:solidFill>
                <a:latin typeface="Times New Roman" charset="0"/>
              </a:endParaRPr>
            </a:p>
          </p:txBody>
        </p:sp>
        <p:sp>
          <p:nvSpPr>
            <p:cNvPr id="39949" name="Line 13"/>
            <p:cNvSpPr>
              <a:spLocks noChangeShapeType="1"/>
            </p:cNvSpPr>
            <p:nvPr/>
          </p:nvSpPr>
          <p:spPr bwMode="auto">
            <a:xfrm flipV="1">
              <a:off x="2880" y="1920"/>
              <a:ext cx="240" cy="288"/>
            </a:xfrm>
            <a:prstGeom prst="line">
              <a:avLst/>
            </a:prstGeom>
            <a:noFill/>
            <a:ln w="5715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b="1">
                <a:solidFill>
                  <a:srgbClr val="000000"/>
                </a:solidFill>
                <a:latin typeface="Times New Roman" charset="0"/>
              </a:endParaRPr>
            </a:p>
          </p:txBody>
        </p:sp>
        <p:sp>
          <p:nvSpPr>
            <p:cNvPr id="39950" name="Text Box 14"/>
            <p:cNvSpPr txBox="1">
              <a:spLocks noChangeArrowheads="1"/>
            </p:cNvSpPr>
            <p:nvPr/>
          </p:nvSpPr>
          <p:spPr bwMode="auto">
            <a:xfrm>
              <a:off x="2208" y="2160"/>
              <a:ext cx="170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solidFill>
                    <a:srgbClr val="FF0000"/>
                  </a:solidFill>
                </a:rPr>
                <a:t>copy paste formula</a:t>
              </a:r>
            </a:p>
          </p:txBody>
        </p:sp>
        <p:graphicFrame>
          <p:nvGraphicFramePr>
            <p:cNvPr id="39951" name="Object 4"/>
            <p:cNvGraphicFramePr>
              <a:graphicFrameLocks noChangeAspect="1"/>
            </p:cNvGraphicFramePr>
            <p:nvPr/>
          </p:nvGraphicFramePr>
          <p:xfrm>
            <a:off x="2692" y="480"/>
            <a:ext cx="3068" cy="1324"/>
          </p:xfrm>
          <a:graphic>
            <a:graphicData uri="http://schemas.openxmlformats.org/presentationml/2006/ole">
              <mc:AlternateContent xmlns:mc="http://schemas.openxmlformats.org/markup-compatibility/2006">
                <mc:Choice xmlns:v="urn:schemas-microsoft-com:vml" Requires="v">
                  <p:oleObj spid="_x0000_s457751" name="Photo Editor Photo" r:id="rId6" imgW="6088908" imgH="2629128" progId="">
                    <p:embed/>
                  </p:oleObj>
                </mc:Choice>
                <mc:Fallback>
                  <p:oleObj name="Photo Editor Photo" r:id="rId6" imgW="6088908" imgH="2629128"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2" y="480"/>
                          <a:ext cx="3068" cy="1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grpSp>
        <p:nvGrpSpPr>
          <p:cNvPr id="8" name="Group 7"/>
          <p:cNvGrpSpPr>
            <a:grpSpLocks/>
          </p:cNvGrpSpPr>
          <p:nvPr/>
        </p:nvGrpSpPr>
        <p:grpSpPr bwMode="auto">
          <a:xfrm>
            <a:off x="3124200" y="2667000"/>
            <a:ext cx="5816600" cy="4202113"/>
            <a:chOff x="3124200" y="2667000"/>
            <a:chExt cx="5816600" cy="4201486"/>
          </a:xfrm>
        </p:grpSpPr>
        <p:sp>
          <p:nvSpPr>
            <p:cNvPr id="39942" name="Line 18"/>
            <p:cNvSpPr>
              <a:spLocks noChangeShapeType="1"/>
            </p:cNvSpPr>
            <p:nvPr/>
          </p:nvSpPr>
          <p:spPr bwMode="auto">
            <a:xfrm flipH="1">
              <a:off x="6858000" y="2667000"/>
              <a:ext cx="685800" cy="1524000"/>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b="1">
                <a:solidFill>
                  <a:srgbClr val="000000"/>
                </a:solidFill>
                <a:latin typeface="Times New Roman" charset="0"/>
              </a:endParaRPr>
            </a:p>
          </p:txBody>
        </p:sp>
        <p:sp>
          <p:nvSpPr>
            <p:cNvPr id="39943" name="Text Box 19"/>
            <p:cNvSpPr txBox="1">
              <a:spLocks noChangeArrowheads="1"/>
            </p:cNvSpPr>
            <p:nvPr/>
          </p:nvSpPr>
          <p:spPr bwMode="auto">
            <a:xfrm>
              <a:off x="7086600" y="3429000"/>
              <a:ext cx="1281871" cy="46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solidFill>
                    <a:srgbClr val="FF0000"/>
                  </a:solidFill>
                </a:rPr>
                <a:t>plot row</a:t>
              </a:r>
            </a:p>
          </p:txBody>
        </p:sp>
        <p:pic>
          <p:nvPicPr>
            <p:cNvPr id="39944"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4332177"/>
              <a:ext cx="5816600" cy="253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618590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675" y="914400"/>
            <a:ext cx="4271963" cy="583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extBox 2"/>
          <p:cNvSpPr txBox="1">
            <a:spLocks noChangeArrowheads="1"/>
          </p:cNvSpPr>
          <p:nvPr/>
        </p:nvSpPr>
        <p:spPr bwMode="auto">
          <a:xfrm>
            <a:off x="12700" y="381000"/>
            <a:ext cx="8821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solidFill>
                  <a:srgbClr val="000000"/>
                </a:solidFill>
              </a:rPr>
              <a:t>To determine credibility interval for a parameter (here omega&lt;1):</a:t>
            </a:r>
          </a:p>
        </p:txBody>
      </p:sp>
      <p:sp>
        <p:nvSpPr>
          <p:cNvPr id="41987" name="TextBox 3"/>
          <p:cNvSpPr txBox="1">
            <a:spLocks noChangeArrowheads="1"/>
          </p:cNvSpPr>
          <p:nvPr/>
        </p:nvSpPr>
        <p:spPr bwMode="auto">
          <a:xfrm>
            <a:off x="4572000" y="1219200"/>
            <a:ext cx="3886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solidFill>
                  <a:srgbClr val="000000"/>
                </a:solidFill>
              </a:rPr>
              <a:t>Select values for the parameter, sampled after the burning.</a:t>
            </a:r>
          </a:p>
          <a:p>
            <a:pPr eaLnBrk="1" hangingPunct="1"/>
            <a:r>
              <a:rPr lang="en-US">
                <a:solidFill>
                  <a:srgbClr val="000000"/>
                </a:solidFill>
              </a:rPr>
              <a:t/>
            </a:r>
            <a:br>
              <a:rPr lang="en-US">
                <a:solidFill>
                  <a:srgbClr val="000000"/>
                </a:solidFill>
              </a:rPr>
            </a:br>
            <a:r>
              <a:rPr lang="en-US">
                <a:solidFill>
                  <a:srgbClr val="000000"/>
                </a:solidFill>
              </a:rPr>
              <a:t>Copy paste to a new spreadsheet,</a:t>
            </a:r>
          </a:p>
        </p:txBody>
      </p:sp>
    </p:spTree>
    <p:extLst>
      <p:ext uri="{BB962C8B-B14F-4D97-AF65-F5344CB8AC3E}">
        <p14:creationId xmlns:p14="http://schemas.microsoft.com/office/powerpoint/2010/main" val="117576749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400"/>
            <a:ext cx="5422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Box 3"/>
          <p:cNvSpPr txBox="1">
            <a:spLocks noChangeArrowheads="1"/>
          </p:cNvSpPr>
          <p:nvPr/>
        </p:nvSpPr>
        <p:spPr bwMode="auto">
          <a:xfrm>
            <a:off x="5486400" y="609600"/>
            <a:ext cx="3505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buFont typeface="Arial" charset="0"/>
              <a:buChar char="•"/>
            </a:pPr>
            <a:r>
              <a:rPr lang="en-US">
                <a:solidFill>
                  <a:srgbClr val="000000"/>
                </a:solidFill>
              </a:rPr>
              <a:t>Sort values according to size, </a:t>
            </a:r>
          </a:p>
          <a:p>
            <a:pPr eaLnBrk="1" hangingPunct="1">
              <a:buFont typeface="Arial" charset="0"/>
              <a:buChar char="•"/>
            </a:pPr>
            <a:r>
              <a:rPr lang="en-US">
                <a:solidFill>
                  <a:srgbClr val="000000"/>
                </a:solidFill>
              </a:rPr>
              <a:t>Discard top and bottom 2.5%</a:t>
            </a:r>
          </a:p>
          <a:p>
            <a:pPr eaLnBrk="1" hangingPunct="1">
              <a:buFont typeface="Arial" charset="0"/>
              <a:buChar char="•"/>
            </a:pPr>
            <a:r>
              <a:rPr lang="en-US">
                <a:solidFill>
                  <a:srgbClr val="000000"/>
                </a:solidFill>
              </a:rPr>
              <a:t>Remainder gives 95% credibility interval.</a:t>
            </a:r>
          </a:p>
        </p:txBody>
      </p:sp>
    </p:spTree>
    <p:extLst>
      <p:ext uri="{BB962C8B-B14F-4D97-AF65-F5344CB8AC3E}">
        <p14:creationId xmlns:p14="http://schemas.microsoft.com/office/powerpoint/2010/main" val="59935537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6213" y="1591899"/>
            <a:ext cx="7981672" cy="1107996"/>
          </a:xfrm>
          <a:prstGeom prst="rect">
            <a:avLst/>
          </a:prstGeom>
          <a:noFill/>
        </p:spPr>
        <p:txBody>
          <a:bodyPr wrap="none" rtlCol="0">
            <a:spAutoFit/>
          </a:bodyPr>
          <a:lstStyle/>
          <a:p>
            <a:r>
              <a:rPr lang="en-US" dirty="0" smtClean="0"/>
              <a:t>Slides on </a:t>
            </a:r>
            <a:r>
              <a:rPr lang="en-US" dirty="0" err="1" smtClean="0"/>
              <a:t>codeml</a:t>
            </a:r>
            <a:r>
              <a:rPr lang="en-US" dirty="0"/>
              <a:t> are </a:t>
            </a:r>
            <a:r>
              <a:rPr lang="en-US" dirty="0" smtClean="0"/>
              <a:t>at</a:t>
            </a:r>
            <a:br>
              <a:rPr lang="en-US" dirty="0" smtClean="0"/>
            </a:br>
            <a:r>
              <a:rPr lang="en-US" dirty="0" smtClean="0">
                <a:hlinkClick r:id="rId2"/>
              </a:rPr>
              <a:t>http</a:t>
            </a:r>
            <a:r>
              <a:rPr lang="en-US" dirty="0">
                <a:hlinkClick r:id="rId2"/>
              </a:rPr>
              <a:t>://abacus.gene.ucl.ac.uk/ziheng/data/</a:t>
            </a:r>
            <a:r>
              <a:rPr lang="en-US" dirty="0" smtClean="0">
                <a:hlinkClick r:id="rId2"/>
              </a:rPr>
              <a:t>pamlDEMO.pdf</a:t>
            </a:r>
            <a:r>
              <a:rPr lang="en-US" dirty="0" smtClean="0"/>
              <a:t>  </a:t>
            </a:r>
          </a:p>
          <a:p>
            <a:r>
              <a:rPr lang="en-US" sz="1800" dirty="0">
                <a:hlinkClick r:id="rId3"/>
              </a:rPr>
              <a:t>http://m.docente.unife.it/silvia.fuselli/dispense-corsi/EM_Lezione%208.</a:t>
            </a:r>
            <a:r>
              <a:rPr lang="en-US" sz="1800" dirty="0" smtClean="0">
                <a:hlinkClick r:id="rId3"/>
              </a:rPr>
              <a:t>pdf</a:t>
            </a:r>
            <a:r>
              <a:rPr lang="en-US" sz="1800" dirty="0" smtClean="0"/>
              <a:t> </a:t>
            </a:r>
            <a:endParaRPr lang="en-US" sz="1800" dirty="0"/>
          </a:p>
        </p:txBody>
      </p:sp>
    </p:spTree>
    <p:extLst>
      <p:ext uri="{BB962C8B-B14F-4D97-AF65-F5344CB8AC3E}">
        <p14:creationId xmlns:p14="http://schemas.microsoft.com/office/powerpoint/2010/main" val="35991984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1600" y="0"/>
            <a:ext cx="8927720" cy="6858000"/>
          </a:xfrm>
          <a:prstGeom prst="rect">
            <a:avLst/>
          </a:prstGeom>
        </p:spPr>
      </p:pic>
    </p:spTree>
    <p:extLst>
      <p:ext uri="{BB962C8B-B14F-4D97-AF65-F5344CB8AC3E}">
        <p14:creationId xmlns:p14="http://schemas.microsoft.com/office/powerpoint/2010/main" val="6205444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30200"/>
            <a:ext cx="9144000" cy="6177010"/>
          </a:xfrm>
          <a:prstGeom prst="rect">
            <a:avLst/>
          </a:prstGeom>
        </p:spPr>
      </p:pic>
      <p:sp>
        <p:nvSpPr>
          <p:cNvPr id="4" name="TextBox 3"/>
          <p:cNvSpPr txBox="1"/>
          <p:nvPr/>
        </p:nvSpPr>
        <p:spPr>
          <a:xfrm>
            <a:off x="356626" y="6132729"/>
            <a:ext cx="5968301" cy="646331"/>
          </a:xfrm>
          <a:prstGeom prst="rect">
            <a:avLst/>
          </a:prstGeom>
          <a:noFill/>
        </p:spPr>
        <p:txBody>
          <a:bodyPr wrap="none" rtlCol="0">
            <a:spAutoFit/>
          </a:bodyPr>
          <a:lstStyle/>
          <a:p>
            <a:r>
              <a:rPr lang="en-US" sz="1800" dirty="0" smtClean="0"/>
              <a:t>From: </a:t>
            </a:r>
            <a:endParaRPr lang="en-US" sz="1800" dirty="0" smtClean="0">
              <a:hlinkClick r:id="rId3"/>
            </a:endParaRPr>
          </a:p>
          <a:p>
            <a:r>
              <a:rPr lang="en-US" sz="1800" dirty="0" smtClean="0">
                <a:hlinkClick r:id="rId3"/>
              </a:rPr>
              <a:t>http</a:t>
            </a:r>
            <a:r>
              <a:rPr lang="en-US" sz="1800" dirty="0">
                <a:hlinkClick r:id="rId3"/>
              </a:rPr>
              <a:t>://abacus.gene.ucl.ac.uk/ziheng/data/pamlDEMO.pdf</a:t>
            </a:r>
            <a:r>
              <a:rPr lang="en-US" sz="1800" dirty="0"/>
              <a:t> </a:t>
            </a:r>
          </a:p>
        </p:txBody>
      </p:sp>
    </p:spTree>
    <p:extLst>
      <p:ext uri="{BB962C8B-B14F-4D97-AF65-F5344CB8AC3E}">
        <p14:creationId xmlns:p14="http://schemas.microsoft.com/office/powerpoint/2010/main" val="10871659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Text Box 2"/>
          <p:cNvSpPr txBox="1">
            <a:spLocks noChangeArrowheads="1"/>
          </p:cNvSpPr>
          <p:nvPr/>
        </p:nvSpPr>
        <p:spPr bwMode="auto">
          <a:xfrm>
            <a:off x="228600" y="152400"/>
            <a:ext cx="5715000" cy="822325"/>
          </a:xfrm>
          <a:prstGeom prst="rect">
            <a:avLst/>
          </a:prstGeom>
          <a:noFill/>
          <a:ln w="9525">
            <a:noFill/>
            <a:miter lim="800000"/>
            <a:headEnd/>
            <a:tailEnd/>
          </a:ln>
          <a:effectLst/>
        </p:spPr>
        <p:txBody>
          <a:bodyPr>
            <a:prstTxWarp prst="textNoShape">
              <a:avLst/>
            </a:prstTxWarp>
            <a:spAutoFit/>
          </a:bodyPr>
          <a:lstStyle/>
          <a:p>
            <a:r>
              <a:rPr lang="en-US">
                <a:solidFill>
                  <a:srgbClr val="000000"/>
                </a:solidFill>
                <a:latin typeface="Times New Roman"/>
              </a:rPr>
              <a:t>PAML – codeml – sites model</a:t>
            </a:r>
          </a:p>
          <a:p>
            <a:endParaRPr lang="en-US">
              <a:solidFill>
                <a:srgbClr val="000000"/>
              </a:solidFill>
              <a:latin typeface="Times New Roman"/>
            </a:endParaRPr>
          </a:p>
        </p:txBody>
      </p:sp>
      <p:sp>
        <p:nvSpPr>
          <p:cNvPr id="612355" name="Text Box 3"/>
          <p:cNvSpPr txBox="1">
            <a:spLocks noChangeArrowheads="1"/>
          </p:cNvSpPr>
          <p:nvPr/>
        </p:nvSpPr>
        <p:spPr bwMode="auto">
          <a:xfrm>
            <a:off x="228600" y="609600"/>
            <a:ext cx="7788275" cy="1311275"/>
          </a:xfrm>
          <a:prstGeom prst="rect">
            <a:avLst/>
          </a:prstGeom>
          <a:noFill/>
          <a:ln w="9525">
            <a:noFill/>
            <a:miter lim="800000"/>
            <a:headEnd/>
            <a:tailEnd/>
          </a:ln>
          <a:effectLst/>
        </p:spPr>
        <p:txBody>
          <a:bodyPr>
            <a:prstTxWarp prst="textNoShape">
              <a:avLst/>
            </a:prstTxWarp>
            <a:spAutoFit/>
          </a:bodyPr>
          <a:lstStyle/>
          <a:p>
            <a:r>
              <a:rPr lang="en-US" sz="2000" b="0">
                <a:solidFill>
                  <a:srgbClr val="000000"/>
                </a:solidFill>
                <a:latin typeface="Times New Roman"/>
              </a:rPr>
              <a:t>the paml package contains several distinct programs for nucleotides (baseml) protein coding sequences and amino acid sequences (codeml) and to simulate sequences evolution. </a:t>
            </a:r>
          </a:p>
          <a:p>
            <a:endParaRPr lang="en-US" sz="2000" b="0">
              <a:solidFill>
                <a:srgbClr val="000000"/>
              </a:solidFill>
              <a:latin typeface="Times New Roman"/>
            </a:endParaRPr>
          </a:p>
        </p:txBody>
      </p:sp>
      <p:sp>
        <p:nvSpPr>
          <p:cNvPr id="612356" name="Text Box 4"/>
          <p:cNvSpPr txBox="1">
            <a:spLocks noChangeArrowheads="1"/>
          </p:cNvSpPr>
          <p:nvPr/>
        </p:nvSpPr>
        <p:spPr bwMode="auto">
          <a:xfrm>
            <a:off x="152400" y="1524000"/>
            <a:ext cx="7788275" cy="2560638"/>
          </a:xfrm>
          <a:prstGeom prst="rect">
            <a:avLst/>
          </a:prstGeom>
          <a:noFill/>
          <a:ln w="9525">
            <a:noFill/>
            <a:miter lim="800000"/>
            <a:headEnd/>
            <a:tailEnd/>
          </a:ln>
          <a:effectLst/>
        </p:spPr>
        <p:txBody>
          <a:bodyPr>
            <a:prstTxWarp prst="textNoShape">
              <a:avLst/>
            </a:prstTxWarp>
            <a:spAutoFit/>
          </a:bodyPr>
          <a:lstStyle/>
          <a:p>
            <a:r>
              <a:rPr lang="en-US" sz="1800" b="0" dirty="0">
                <a:solidFill>
                  <a:srgbClr val="000000"/>
                </a:solidFill>
                <a:latin typeface="Times New Roman"/>
              </a:rPr>
              <a:t>The input file needs to be in </a:t>
            </a:r>
            <a:r>
              <a:rPr lang="en-US" sz="1800" b="0" dirty="0" err="1">
                <a:solidFill>
                  <a:srgbClr val="000000"/>
                </a:solidFill>
                <a:latin typeface="Times New Roman"/>
              </a:rPr>
              <a:t>phylip</a:t>
            </a:r>
            <a:r>
              <a:rPr lang="en-US" sz="1800" b="0" dirty="0">
                <a:solidFill>
                  <a:srgbClr val="000000"/>
                </a:solidFill>
                <a:latin typeface="Times New Roman"/>
              </a:rPr>
              <a:t> format. </a:t>
            </a:r>
          </a:p>
          <a:p>
            <a:r>
              <a:rPr lang="en-US" sz="1800" b="0" dirty="0">
                <a:solidFill>
                  <a:srgbClr val="000000"/>
                </a:solidFill>
                <a:latin typeface="Times New Roman"/>
              </a:rPr>
              <a:t>By default it assumes a sequential format (e.g. </a:t>
            </a:r>
            <a:r>
              <a:rPr lang="en-US" sz="1800" b="0" dirty="0">
                <a:solidFill>
                  <a:srgbClr val="000000"/>
                </a:solidFill>
                <a:latin typeface="Times New Roman"/>
                <a:hlinkClick r:id="rId3"/>
              </a:rPr>
              <a:t>here</a:t>
            </a:r>
            <a:r>
              <a:rPr lang="en-US" sz="1800" b="0" dirty="0">
                <a:solidFill>
                  <a:srgbClr val="000000"/>
                </a:solidFill>
                <a:latin typeface="Times New Roman"/>
              </a:rPr>
              <a:t>).  </a:t>
            </a:r>
          </a:p>
          <a:p>
            <a:r>
              <a:rPr lang="en-US" sz="1800" b="0" dirty="0">
                <a:solidFill>
                  <a:srgbClr val="000000"/>
                </a:solidFill>
                <a:latin typeface="Times New Roman"/>
              </a:rPr>
              <a:t>If the sequences are interleaved, you need to add an “I” to the first line, as in these  example headers</a:t>
            </a:r>
            <a:r>
              <a:rPr lang="en-US" sz="1800" b="0" dirty="0" smtClean="0">
                <a:solidFill>
                  <a:srgbClr val="000000"/>
                </a:solidFill>
                <a:latin typeface="Times New Roman"/>
              </a:rPr>
              <a:t>: </a:t>
            </a:r>
          </a:p>
          <a:p>
            <a:endParaRPr lang="en-US" sz="1800" b="0" dirty="0" smtClean="0">
              <a:solidFill>
                <a:srgbClr val="000000"/>
              </a:solidFill>
              <a:latin typeface="Times New Roman"/>
            </a:endParaRPr>
          </a:p>
          <a:p>
            <a:endParaRPr lang="en-US" b="0" dirty="0" smtClean="0">
              <a:solidFill>
                <a:srgbClr val="000000"/>
              </a:solidFill>
              <a:latin typeface="Times New Roman"/>
            </a:endParaRPr>
          </a:p>
          <a:p>
            <a:endParaRPr lang="en-US" dirty="0">
              <a:solidFill>
                <a:srgbClr val="000000"/>
              </a:solidFill>
              <a:latin typeface="Times New Roman"/>
            </a:endParaRPr>
          </a:p>
          <a:p>
            <a:r>
              <a:rPr lang="en-US" dirty="0">
                <a:solidFill>
                  <a:srgbClr val="000000"/>
                </a:solidFill>
                <a:latin typeface="Times New Roman"/>
              </a:rPr>
              <a:t> </a:t>
            </a:r>
          </a:p>
        </p:txBody>
      </p:sp>
      <p:sp>
        <p:nvSpPr>
          <p:cNvPr id="612357" name="Rectangle 5"/>
          <p:cNvSpPr>
            <a:spLocks noChangeArrowheads="1"/>
          </p:cNvSpPr>
          <p:nvPr/>
        </p:nvSpPr>
        <p:spPr bwMode="auto">
          <a:xfrm>
            <a:off x="0" y="3962400"/>
            <a:ext cx="5562600" cy="2536825"/>
          </a:xfrm>
          <a:prstGeom prst="rect">
            <a:avLst/>
          </a:prstGeom>
          <a:noFill/>
          <a:ln w="9525">
            <a:noFill/>
            <a:miter lim="800000"/>
            <a:headEnd/>
            <a:tailEnd/>
          </a:ln>
          <a:effectLst/>
        </p:spPr>
        <p:txBody>
          <a:bodyPr>
            <a:prstTxWarp prst="textNoShape">
              <a:avLst/>
            </a:prstTxWarp>
            <a:spAutoFit/>
          </a:bodyPr>
          <a:lstStyle/>
          <a:p>
            <a:r>
              <a:rPr lang="en-US" sz="800" dirty="0">
                <a:solidFill>
                  <a:srgbClr val="000000"/>
                </a:solidFill>
                <a:latin typeface="Courier New" pitchFamily="112" charset="0"/>
              </a:rPr>
              <a:t> 5   855   I</a:t>
            </a:r>
          </a:p>
          <a:p>
            <a:endParaRPr lang="en-US" sz="800" dirty="0">
              <a:solidFill>
                <a:srgbClr val="000000"/>
              </a:solidFill>
              <a:latin typeface="Courier New" pitchFamily="112" charset="0"/>
            </a:endParaRPr>
          </a:p>
          <a:p>
            <a:r>
              <a:rPr lang="en-US" sz="800" dirty="0">
                <a:solidFill>
                  <a:srgbClr val="000000"/>
                </a:solidFill>
                <a:latin typeface="Courier New" pitchFamily="112" charset="0"/>
              </a:rPr>
              <a:t>human</a:t>
            </a:r>
          </a:p>
          <a:p>
            <a:r>
              <a:rPr lang="en-US" sz="800" dirty="0">
                <a:solidFill>
                  <a:srgbClr val="000000"/>
                </a:solidFill>
                <a:latin typeface="Courier New" pitchFamily="112" charset="0"/>
              </a:rPr>
              <a:t>goat-cow</a:t>
            </a:r>
          </a:p>
          <a:p>
            <a:r>
              <a:rPr lang="en-US" sz="800" dirty="0">
                <a:solidFill>
                  <a:srgbClr val="000000"/>
                </a:solidFill>
                <a:latin typeface="Courier New" pitchFamily="112" charset="0"/>
              </a:rPr>
              <a:t>rabbit</a:t>
            </a:r>
          </a:p>
          <a:p>
            <a:r>
              <a:rPr lang="en-US" sz="800" dirty="0">
                <a:solidFill>
                  <a:srgbClr val="000000"/>
                </a:solidFill>
                <a:latin typeface="Courier New" pitchFamily="112" charset="0"/>
              </a:rPr>
              <a:t>rat</a:t>
            </a:r>
          </a:p>
          <a:p>
            <a:r>
              <a:rPr lang="en-US" sz="800" dirty="0">
                <a:solidFill>
                  <a:srgbClr val="000000"/>
                </a:solidFill>
                <a:latin typeface="Courier New" pitchFamily="112" charset="0"/>
              </a:rPr>
              <a:t>marsupial</a:t>
            </a:r>
          </a:p>
          <a:p>
            <a:r>
              <a:rPr lang="en-US" sz="800" dirty="0">
                <a:solidFill>
                  <a:srgbClr val="000000"/>
                </a:solidFill>
                <a:latin typeface="Courier New" pitchFamily="112" charset="0"/>
              </a:rPr>
              <a:t>1       </a:t>
            </a:r>
          </a:p>
          <a:p>
            <a:r>
              <a:rPr lang="en-US" sz="800" dirty="0">
                <a:solidFill>
                  <a:srgbClr val="000000"/>
                </a:solidFill>
                <a:latin typeface="Courier New" pitchFamily="112" charset="0"/>
              </a:rPr>
              <a:t>GTG CTG TCT CCT GCC GAC AAG ACC AAC GTC AAG GCC GCC TGG GGC AAG GTT GGC GCG CAC</a:t>
            </a:r>
          </a:p>
          <a:p>
            <a:r>
              <a:rPr lang="en-US" sz="800" dirty="0">
                <a:solidFill>
                  <a:srgbClr val="000000"/>
                </a:solidFill>
                <a:latin typeface="Courier New" pitchFamily="112" charset="0"/>
              </a:rPr>
              <a:t>... ... ... G.C ... ... ... T.. ..T ... ... ... ... ... ... ... ... ... .GC A..</a:t>
            </a:r>
          </a:p>
          <a:p>
            <a:r>
              <a:rPr lang="en-US" sz="800" dirty="0">
                <a:solidFill>
                  <a:srgbClr val="000000"/>
                </a:solidFill>
                <a:latin typeface="Courier New" pitchFamily="112" charset="0"/>
              </a:rPr>
              <a:t>... ... ... ..C ..T ... ... ... ... A.. ... A.T ... ... .AA ... A.C ... AGC ...</a:t>
            </a:r>
          </a:p>
          <a:p>
            <a:r>
              <a:rPr lang="en-US" sz="800" dirty="0">
                <a:solidFill>
                  <a:srgbClr val="000000"/>
                </a:solidFill>
                <a:latin typeface="Courier New" pitchFamily="112" charset="0"/>
              </a:rPr>
              <a:t>... ..C ... G.A .AT ... ..A ... ... A.. ... AA. TG. ... ..G ... A.. ..T .GC ..T</a:t>
            </a:r>
          </a:p>
          <a:p>
            <a:r>
              <a:rPr lang="en-US" sz="800" dirty="0">
                <a:solidFill>
                  <a:srgbClr val="000000"/>
                </a:solidFill>
                <a:latin typeface="Courier New" pitchFamily="112" charset="0"/>
              </a:rPr>
              <a:t>... ..C ..G GA. ..T ... ... ..T C.. ..G ..A ... AT. ... ..T ... ..G ..A .GC ...</a:t>
            </a:r>
          </a:p>
          <a:p>
            <a:r>
              <a:rPr lang="en-US" sz="800" dirty="0">
                <a:solidFill>
                  <a:srgbClr val="000000"/>
                </a:solidFill>
                <a:latin typeface="Courier New" pitchFamily="112" charset="0"/>
              </a:rPr>
              <a:t>61      								       </a:t>
            </a:r>
          </a:p>
          <a:p>
            <a:r>
              <a:rPr lang="en-US" sz="800" dirty="0">
                <a:solidFill>
                  <a:srgbClr val="000000"/>
                </a:solidFill>
                <a:latin typeface="Courier New" pitchFamily="112" charset="0"/>
              </a:rPr>
              <a:t>GCT GGC GAG TAT GGT GCG GAG GCC CTG GAG AGG ATG TTC CTG TCC TTC CCC ACC ACC AAG</a:t>
            </a:r>
          </a:p>
          <a:p>
            <a:r>
              <a:rPr lang="en-US" sz="800" dirty="0">
                <a:solidFill>
                  <a:srgbClr val="000000"/>
                </a:solidFill>
                <a:latin typeface="Courier New" pitchFamily="112" charset="0"/>
              </a:rPr>
              <a:t>... ..A .CT ... ..C ..A ... ..T ... ... ... ... ... ... AG. ... ... ... ... ...</a:t>
            </a:r>
          </a:p>
          <a:p>
            <a:r>
              <a:rPr lang="en-US" sz="800" dirty="0">
                <a:solidFill>
                  <a:srgbClr val="000000"/>
                </a:solidFill>
                <a:latin typeface="Courier New" pitchFamily="112" charset="0"/>
              </a:rPr>
              <a:t>.G. ... ... ... ..C ..C ... ... G.. ... ... ... ... T.. GG. ... ... ... ... ...</a:t>
            </a:r>
          </a:p>
          <a:p>
            <a:r>
              <a:rPr lang="en-US" sz="800" dirty="0">
                <a:solidFill>
                  <a:srgbClr val="000000"/>
                </a:solidFill>
                <a:latin typeface="Courier New" pitchFamily="112" charset="0"/>
              </a:rPr>
              <a:t>.G. ..T ..A ... ..C .A. ... ... ..A C.. ... ... ... GCT G.. ... ... ... ... ...</a:t>
            </a:r>
          </a:p>
          <a:p>
            <a:r>
              <a:rPr lang="en-US" sz="800" dirty="0">
                <a:solidFill>
                  <a:srgbClr val="000000"/>
                </a:solidFill>
                <a:latin typeface="Courier New" pitchFamily="112" charset="0"/>
              </a:rPr>
              <a:t>..C ..T .CC ..C .CA ..T ..A ..T ..T .CC ..A .CC ... ..C ... ... ... ..T ... ..A</a:t>
            </a:r>
          </a:p>
        </p:txBody>
      </p:sp>
      <p:sp>
        <p:nvSpPr>
          <p:cNvPr id="612358" name="Rectangle 6"/>
          <p:cNvSpPr>
            <a:spLocks noChangeArrowheads="1"/>
          </p:cNvSpPr>
          <p:nvPr/>
        </p:nvSpPr>
        <p:spPr bwMode="auto">
          <a:xfrm>
            <a:off x="3352800" y="2590800"/>
            <a:ext cx="9144000" cy="2743200"/>
          </a:xfrm>
          <a:prstGeom prst="rect">
            <a:avLst/>
          </a:prstGeom>
          <a:noFill/>
          <a:ln w="3175">
            <a:noFill/>
            <a:miter lim="800000"/>
            <a:headEnd/>
            <a:tailEnd/>
          </a:ln>
          <a:effectLst/>
        </p:spPr>
        <p:txBody>
          <a:bodyPr>
            <a:prstTxWarp prst="textNoShape">
              <a:avLst/>
            </a:prstTxWarp>
            <a:spAutoFit/>
          </a:bodyPr>
          <a:lstStyle/>
          <a:p>
            <a:r>
              <a:rPr lang="en-US" sz="1000" b="0" dirty="0">
                <a:solidFill>
                  <a:srgbClr val="000000"/>
                </a:solidFill>
                <a:latin typeface="Courier New" pitchFamily="112" charset="0"/>
                <a:ea typeface="MS Mincho" charset="-128"/>
                <a:cs typeface="MS Mincho" charset="-128"/>
              </a:rPr>
              <a:t>     6    467	I</a:t>
            </a:r>
            <a:br>
              <a:rPr lang="en-US" sz="1000" b="0" dirty="0">
                <a:solidFill>
                  <a:srgbClr val="000000"/>
                </a:solidFill>
                <a:latin typeface="Courier New" pitchFamily="112" charset="0"/>
                <a:ea typeface="MS Mincho" charset="-128"/>
                <a:cs typeface="MS Mincho" charset="-128"/>
              </a:rPr>
            </a:br>
            <a:r>
              <a:rPr lang="en-US" sz="1000" b="0" dirty="0">
                <a:solidFill>
                  <a:srgbClr val="000000"/>
                </a:solidFill>
                <a:latin typeface="Courier New" pitchFamily="112" charset="0"/>
                <a:ea typeface="MS Mincho" charset="-128"/>
                <a:cs typeface="MS Mincho" charset="-128"/>
              </a:rPr>
              <a:t>gi|1613157 ---------- MSDNDTIVAQ ATPPGRGGVG ILRISGFKAR EVAETVLGKL </a:t>
            </a:r>
            <a:br>
              <a:rPr lang="en-US" sz="1000" b="0" dirty="0">
                <a:solidFill>
                  <a:srgbClr val="000000"/>
                </a:solidFill>
                <a:latin typeface="Courier New" pitchFamily="112" charset="0"/>
                <a:ea typeface="MS Mincho" charset="-128"/>
                <a:cs typeface="MS Mincho" charset="-128"/>
              </a:rPr>
            </a:br>
            <a:r>
              <a:rPr lang="en-US" sz="1000" b="0" dirty="0">
                <a:solidFill>
                  <a:srgbClr val="000000"/>
                </a:solidFill>
                <a:latin typeface="Courier New" pitchFamily="112" charset="0"/>
                <a:ea typeface="MS Mincho" charset="-128"/>
                <a:cs typeface="MS Mincho" charset="-128"/>
              </a:rPr>
              <a:t>gi|2212798 ---------- MSTTDTIVAQ ATPPGRGGVG ILRVSGRAAS EVAHAVLGKL </a:t>
            </a:r>
            <a:br>
              <a:rPr lang="en-US" sz="1000" b="0" dirty="0">
                <a:solidFill>
                  <a:srgbClr val="000000"/>
                </a:solidFill>
                <a:latin typeface="Courier New" pitchFamily="112" charset="0"/>
                <a:ea typeface="MS Mincho" charset="-128"/>
                <a:cs typeface="MS Mincho" charset="-128"/>
              </a:rPr>
            </a:br>
            <a:r>
              <a:rPr lang="en-US" sz="1000" b="0" dirty="0">
                <a:solidFill>
                  <a:srgbClr val="000000"/>
                </a:solidFill>
                <a:latin typeface="Courier New" pitchFamily="112" charset="0"/>
                <a:ea typeface="MS Mincho" charset="-128"/>
                <a:cs typeface="MS Mincho" charset="-128"/>
              </a:rPr>
              <a:t>gi|1564003 MALIQSCSGN TMTTDTIVAQ ATAPGRGGVG IIRVSGPLAA HVAQTVTGRT </a:t>
            </a:r>
            <a:br>
              <a:rPr lang="en-US" sz="1000" b="0" dirty="0">
                <a:solidFill>
                  <a:srgbClr val="000000"/>
                </a:solidFill>
                <a:latin typeface="Courier New" pitchFamily="112" charset="0"/>
                <a:ea typeface="MS Mincho" charset="-128"/>
                <a:cs typeface="MS Mincho" charset="-128"/>
              </a:rPr>
            </a:br>
            <a:r>
              <a:rPr lang="en-US" sz="1000" b="0" dirty="0">
                <a:solidFill>
                  <a:srgbClr val="000000"/>
                </a:solidFill>
                <a:latin typeface="Courier New" pitchFamily="112" charset="0"/>
                <a:ea typeface="MS Mincho" charset="-128"/>
                <a:cs typeface="MS Mincho" charset="-128"/>
              </a:rPr>
              <a:t>gi|1560076 ---------M QAATETIVAI ATAQGRGGVG IVRVSGPLAG QMAVAVSGRQ </a:t>
            </a:r>
            <a:br>
              <a:rPr lang="en-US" sz="1000" b="0" dirty="0">
                <a:solidFill>
                  <a:srgbClr val="000000"/>
                </a:solidFill>
                <a:latin typeface="Courier New" pitchFamily="112" charset="0"/>
                <a:ea typeface="MS Mincho" charset="-128"/>
                <a:cs typeface="MS Mincho" charset="-128"/>
              </a:rPr>
            </a:br>
            <a:r>
              <a:rPr lang="en-US" sz="1000" b="0" dirty="0">
                <a:solidFill>
                  <a:srgbClr val="000000"/>
                </a:solidFill>
                <a:latin typeface="Courier New" pitchFamily="112" charset="0"/>
                <a:ea typeface="MS Mincho" charset="-128"/>
                <a:cs typeface="MS Mincho" charset="-128"/>
              </a:rPr>
              <a:t>gi|2123365 -----MN--- -ALPSTIVAI ATAAGTGGIG IVRLSGPQSV QIAAALGIAG </a:t>
            </a:r>
            <a:br>
              <a:rPr lang="en-US" sz="1000" b="0" dirty="0">
                <a:solidFill>
                  <a:srgbClr val="000000"/>
                </a:solidFill>
                <a:latin typeface="Courier New" pitchFamily="112" charset="0"/>
                <a:ea typeface="MS Mincho" charset="-128"/>
                <a:cs typeface="MS Mincho" charset="-128"/>
              </a:rPr>
            </a:br>
            <a:r>
              <a:rPr lang="en-US" sz="1000" b="0" dirty="0">
                <a:solidFill>
                  <a:srgbClr val="000000"/>
                </a:solidFill>
                <a:latin typeface="Courier New" pitchFamily="112" charset="0"/>
                <a:ea typeface="MS Mincho" charset="-128"/>
                <a:cs typeface="MS Mincho" charset="-128"/>
              </a:rPr>
              <a:t>gi|1583936 -----MSQRS TKMGDTIAAI ATASGAAGIG IIRLSGSLIK TIATGLGMTT </a:t>
            </a:r>
            <a:br>
              <a:rPr lang="en-US" sz="1000" b="0" dirty="0">
                <a:solidFill>
                  <a:srgbClr val="000000"/>
                </a:solidFill>
                <a:latin typeface="Courier New" pitchFamily="112" charset="0"/>
                <a:ea typeface="MS Mincho" charset="-128"/>
                <a:cs typeface="MS Mincho" charset="-128"/>
              </a:rPr>
            </a:br>
            <a:r>
              <a:rPr lang="en-US" sz="1000" b="0" dirty="0">
                <a:solidFill>
                  <a:srgbClr val="000000"/>
                </a:solidFill>
                <a:latin typeface="Courier New" pitchFamily="112" charset="0"/>
                <a:ea typeface="MS Mincho" charset="-128"/>
                <a:cs typeface="MS Mincho" charset="-128"/>
              </a:rPr>
              <a:t/>
            </a:r>
            <a:br>
              <a:rPr lang="en-US" sz="1000" b="0" dirty="0">
                <a:solidFill>
                  <a:srgbClr val="000000"/>
                </a:solidFill>
                <a:latin typeface="Courier New" pitchFamily="112" charset="0"/>
                <a:ea typeface="MS Mincho" charset="-128"/>
                <a:cs typeface="MS Mincho" charset="-128"/>
              </a:rPr>
            </a:br>
            <a:r>
              <a:rPr lang="en-US" sz="1000" b="0" dirty="0">
                <a:solidFill>
                  <a:srgbClr val="000000"/>
                </a:solidFill>
                <a:latin typeface="Courier New" pitchFamily="112" charset="0"/>
                <a:ea typeface="MS Mincho" charset="-128"/>
                <a:cs typeface="MS Mincho" charset="-128"/>
              </a:rPr>
              <a:t>           PKPRYADYLP FKDADGSVLD QGIALWFPGP NSFTGEDVLE LQGHGGPVIL </a:t>
            </a:r>
            <a:br>
              <a:rPr lang="en-US" sz="1000" b="0" dirty="0">
                <a:solidFill>
                  <a:srgbClr val="000000"/>
                </a:solidFill>
                <a:latin typeface="Courier New" pitchFamily="112" charset="0"/>
                <a:ea typeface="MS Mincho" charset="-128"/>
                <a:cs typeface="MS Mincho" charset="-128"/>
              </a:rPr>
            </a:br>
            <a:r>
              <a:rPr lang="en-US" sz="1000" b="0" dirty="0">
                <a:solidFill>
                  <a:srgbClr val="000000"/>
                </a:solidFill>
                <a:latin typeface="Courier New" pitchFamily="112" charset="0"/>
                <a:ea typeface="MS Mincho" charset="-128"/>
                <a:cs typeface="MS Mincho" charset="-128"/>
              </a:rPr>
              <a:t>           PKPRYADYLP FKDVDGSTLD QGIALYFPGP NSFTGEDVLE LQGHGGPVIL </a:t>
            </a:r>
            <a:br>
              <a:rPr lang="en-US" sz="1000" b="0" dirty="0">
                <a:solidFill>
                  <a:srgbClr val="000000"/>
                </a:solidFill>
                <a:latin typeface="Courier New" pitchFamily="112" charset="0"/>
                <a:ea typeface="MS Mincho" charset="-128"/>
                <a:cs typeface="MS Mincho" charset="-128"/>
              </a:rPr>
            </a:br>
            <a:r>
              <a:rPr lang="en-US" sz="1000" b="0" dirty="0">
                <a:solidFill>
                  <a:srgbClr val="000000"/>
                </a:solidFill>
                <a:latin typeface="Courier New" pitchFamily="112" charset="0"/>
                <a:ea typeface="MS Mincho" charset="-128"/>
                <a:cs typeface="MS Mincho" charset="-128"/>
              </a:rPr>
              <a:t>           LRPRYAEYLP FTDEDGQQLD QGIALFFPNP HSFTGEDVLE LQGHGGPVVM </a:t>
            </a:r>
            <a:br>
              <a:rPr lang="en-US" sz="1000" b="0" dirty="0">
                <a:solidFill>
                  <a:srgbClr val="000000"/>
                </a:solidFill>
                <a:latin typeface="Courier New" pitchFamily="112" charset="0"/>
                <a:ea typeface="MS Mincho" charset="-128"/>
                <a:cs typeface="MS Mincho" charset="-128"/>
              </a:rPr>
            </a:br>
            <a:r>
              <a:rPr lang="en-US" sz="1000" b="0" dirty="0">
                <a:solidFill>
                  <a:srgbClr val="000000"/>
                </a:solidFill>
                <a:latin typeface="Courier New" pitchFamily="112" charset="0"/>
                <a:ea typeface="MS Mincho" charset="-128"/>
                <a:cs typeface="MS Mincho" charset="-128"/>
              </a:rPr>
              <a:t>           LKARHAHYGP FLDAGGQVID EGLSLYFPGP NSFTGEDVLE LQGHGGPVVL </a:t>
            </a:r>
            <a:br>
              <a:rPr lang="en-US" sz="1000" b="0" dirty="0">
                <a:solidFill>
                  <a:srgbClr val="000000"/>
                </a:solidFill>
                <a:latin typeface="Courier New" pitchFamily="112" charset="0"/>
                <a:ea typeface="MS Mincho" charset="-128"/>
                <a:cs typeface="MS Mincho" charset="-128"/>
              </a:rPr>
            </a:br>
            <a:r>
              <a:rPr lang="en-US" sz="1000" b="0" dirty="0">
                <a:solidFill>
                  <a:srgbClr val="000000"/>
                </a:solidFill>
                <a:latin typeface="Courier New" pitchFamily="112" charset="0"/>
                <a:ea typeface="MS Mincho" charset="-128"/>
                <a:cs typeface="MS Mincho" charset="-128"/>
              </a:rPr>
              <a:t>           LQSRHARYAR FRDAQGEVID DGIAVWFPAP HSFTGEEVVE LQGHGSPVLL </a:t>
            </a:r>
            <a:br>
              <a:rPr lang="en-US" sz="1000" b="0" dirty="0">
                <a:solidFill>
                  <a:srgbClr val="000000"/>
                </a:solidFill>
                <a:latin typeface="Courier New" pitchFamily="112" charset="0"/>
                <a:ea typeface="MS Mincho" charset="-128"/>
                <a:cs typeface="MS Mincho" charset="-128"/>
              </a:rPr>
            </a:br>
            <a:r>
              <a:rPr lang="en-US" sz="1000" b="0" dirty="0">
                <a:solidFill>
                  <a:srgbClr val="000000"/>
                </a:solidFill>
                <a:latin typeface="Courier New" pitchFamily="112" charset="0"/>
                <a:ea typeface="MS Mincho" charset="-128"/>
                <a:cs typeface="MS Mincho" charset="-128"/>
              </a:rPr>
              <a:t>           LRPRYAHYTR FLDVQDEVID DGLALWFPAP HSFTGEDVLE LQGHGSPLLL </a:t>
            </a:r>
            <a:br>
              <a:rPr lang="en-US" sz="1000" b="0" dirty="0">
                <a:solidFill>
                  <a:srgbClr val="000000"/>
                </a:solidFill>
                <a:latin typeface="Courier New" pitchFamily="112" charset="0"/>
                <a:ea typeface="MS Mincho" charset="-128"/>
                <a:cs typeface="MS Mincho" charset="-128"/>
              </a:rPr>
            </a:br>
            <a:endParaRPr lang="en-US" sz="1000" b="0" dirty="0">
              <a:solidFill>
                <a:srgbClr val="000000"/>
              </a:solidFill>
              <a:latin typeface="Courier New" pitchFamily="112" charset="0"/>
              <a:ea typeface="Courier New" pitchFamily="112" charset="0"/>
              <a:cs typeface="Courier New" pitchFamily="112" charset="0"/>
            </a:endParaRPr>
          </a:p>
          <a:p>
            <a:pPr eaLnBrk="0" hangingPunct="0"/>
            <a:endParaRPr lang="en-US" b="0" dirty="0">
              <a:solidFill>
                <a:srgbClr val="000000"/>
              </a:solidFill>
              <a:latin typeface="Times New Roman"/>
            </a:endParaRPr>
          </a:p>
        </p:txBody>
      </p:sp>
    </p:spTree>
    <p:extLst>
      <p:ext uri="{BB962C8B-B14F-4D97-AF65-F5344CB8AC3E}">
        <p14:creationId xmlns:p14="http://schemas.microsoft.com/office/powerpoint/2010/main" val="145246715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2"/>
          <p:cNvSpPr>
            <a:spLocks noGrp="1" noChangeArrowheads="1"/>
          </p:cNvSpPr>
          <p:nvPr>
            <p:ph type="title" idx="4294967295"/>
          </p:nvPr>
        </p:nvSpPr>
        <p:spPr>
          <a:xfrm>
            <a:off x="0" y="0"/>
            <a:ext cx="8458200" cy="609600"/>
          </a:xfrm>
        </p:spPr>
        <p:txBody>
          <a:bodyPr/>
          <a:lstStyle/>
          <a:p>
            <a:pPr algn="l"/>
            <a:r>
              <a:rPr lang="en-US" sz="2400" b="1">
                <a:solidFill>
                  <a:schemeClr val="tx1"/>
                </a:solidFill>
              </a:rPr>
              <a:t>PAML – codeml – sites model (cont.)</a:t>
            </a:r>
          </a:p>
        </p:txBody>
      </p:sp>
      <p:sp>
        <p:nvSpPr>
          <p:cNvPr id="613379" name="Text Box 3"/>
          <p:cNvSpPr txBox="1">
            <a:spLocks noChangeArrowheads="1"/>
          </p:cNvSpPr>
          <p:nvPr/>
        </p:nvSpPr>
        <p:spPr bwMode="auto">
          <a:xfrm>
            <a:off x="304800" y="533400"/>
            <a:ext cx="8321675" cy="6188075"/>
          </a:xfrm>
          <a:prstGeom prst="rect">
            <a:avLst/>
          </a:prstGeom>
          <a:noFill/>
          <a:ln w="9525">
            <a:noFill/>
            <a:miter lim="800000"/>
            <a:headEnd/>
            <a:tailEnd/>
          </a:ln>
          <a:effectLst/>
        </p:spPr>
        <p:txBody>
          <a:bodyPr>
            <a:prstTxWarp prst="textNoShape">
              <a:avLst/>
            </a:prstTxWarp>
            <a:spAutoFit/>
          </a:bodyPr>
          <a:lstStyle/>
          <a:p>
            <a:r>
              <a:rPr lang="en-US" sz="2000" dirty="0">
                <a:solidFill>
                  <a:srgbClr val="000000"/>
                </a:solidFill>
                <a:latin typeface="Times New Roman"/>
              </a:rPr>
              <a:t>the program is invoked by typing </a:t>
            </a:r>
            <a:r>
              <a:rPr lang="en-US" sz="2000" dirty="0" err="1">
                <a:solidFill>
                  <a:srgbClr val="000000"/>
                </a:solidFill>
                <a:latin typeface="Times New Roman"/>
              </a:rPr>
              <a:t>codeml</a:t>
            </a:r>
            <a:r>
              <a:rPr lang="en-US" sz="2000" dirty="0">
                <a:solidFill>
                  <a:srgbClr val="000000"/>
                </a:solidFill>
                <a:latin typeface="Times New Roman"/>
              </a:rPr>
              <a:t> followed by the name of a control file that tells the program what to </a:t>
            </a:r>
            <a:r>
              <a:rPr lang="en-US" sz="2000" dirty="0" smtClean="0">
                <a:solidFill>
                  <a:srgbClr val="000000"/>
                </a:solidFill>
                <a:latin typeface="Times New Roman"/>
              </a:rPr>
              <a:t>do (or it uses </a:t>
            </a:r>
            <a:r>
              <a:rPr lang="en-US" sz="2000" dirty="0" err="1" smtClean="0">
                <a:solidFill>
                  <a:srgbClr val="000000"/>
                </a:solidFill>
                <a:latin typeface="Times New Roman"/>
              </a:rPr>
              <a:t>codeml.ctl</a:t>
            </a:r>
            <a:r>
              <a:rPr lang="en-US" sz="2000" dirty="0" smtClean="0">
                <a:solidFill>
                  <a:srgbClr val="000000"/>
                </a:solidFill>
                <a:latin typeface="Times New Roman"/>
              </a:rPr>
              <a:t> by default). </a:t>
            </a:r>
            <a:endParaRPr lang="en-US" sz="2000" dirty="0">
              <a:solidFill>
                <a:srgbClr val="000000"/>
              </a:solidFill>
              <a:latin typeface="Times New Roman"/>
            </a:endParaRPr>
          </a:p>
          <a:p>
            <a:endParaRPr lang="en-US" sz="2000" dirty="0">
              <a:solidFill>
                <a:srgbClr val="000000"/>
              </a:solidFill>
              <a:latin typeface="Times New Roman"/>
            </a:endParaRPr>
          </a:p>
          <a:p>
            <a:r>
              <a:rPr lang="en-US" sz="2000" dirty="0" err="1">
                <a:solidFill>
                  <a:srgbClr val="000000"/>
                </a:solidFill>
                <a:latin typeface="Times New Roman"/>
              </a:rPr>
              <a:t>paml</a:t>
            </a:r>
            <a:r>
              <a:rPr lang="en-US" sz="2000" dirty="0">
                <a:solidFill>
                  <a:srgbClr val="000000"/>
                </a:solidFill>
                <a:latin typeface="Times New Roman"/>
              </a:rPr>
              <a:t> can be used to find the maximum likelihood tree, however, the program is rather slow.  </a:t>
            </a:r>
            <a:r>
              <a:rPr lang="en-US" sz="2000" dirty="0" err="1">
                <a:solidFill>
                  <a:srgbClr val="000000"/>
                </a:solidFill>
                <a:latin typeface="Times New Roman"/>
              </a:rPr>
              <a:t>Phyml</a:t>
            </a:r>
            <a:r>
              <a:rPr lang="en-US" sz="2000" dirty="0">
                <a:solidFill>
                  <a:srgbClr val="000000"/>
                </a:solidFill>
                <a:latin typeface="Times New Roman"/>
              </a:rPr>
              <a:t>  is a better choice to find the tree, which then can be used as a user tree.</a:t>
            </a:r>
          </a:p>
          <a:p>
            <a:endParaRPr lang="en-US" sz="2000" dirty="0">
              <a:solidFill>
                <a:srgbClr val="000000"/>
              </a:solidFill>
              <a:latin typeface="Times New Roman"/>
            </a:endParaRPr>
          </a:p>
          <a:p>
            <a:r>
              <a:rPr lang="en-US" sz="2000" dirty="0">
                <a:solidFill>
                  <a:srgbClr val="000000"/>
                </a:solidFill>
                <a:latin typeface="Times New Roman"/>
              </a:rPr>
              <a:t>An example for a </a:t>
            </a:r>
            <a:r>
              <a:rPr lang="en-US" sz="2000" dirty="0" err="1">
                <a:solidFill>
                  <a:srgbClr val="000000"/>
                </a:solidFill>
                <a:latin typeface="Times New Roman"/>
              </a:rPr>
              <a:t>codeml.ctl</a:t>
            </a:r>
            <a:r>
              <a:rPr lang="en-US" sz="2000" dirty="0">
                <a:solidFill>
                  <a:srgbClr val="000000"/>
                </a:solidFill>
                <a:latin typeface="Times New Roman"/>
              </a:rPr>
              <a:t> file is </a:t>
            </a:r>
            <a:r>
              <a:rPr lang="en-US" sz="2000" dirty="0">
                <a:solidFill>
                  <a:srgbClr val="000000"/>
                </a:solidFill>
                <a:latin typeface="Times New Roman"/>
                <a:hlinkClick r:id="rId3"/>
              </a:rPr>
              <a:t>codeml.hv1.sites.ctl </a:t>
            </a:r>
            <a:endParaRPr lang="en-US" sz="2000" dirty="0">
              <a:solidFill>
                <a:srgbClr val="000000"/>
              </a:solidFill>
              <a:latin typeface="Times New Roman"/>
            </a:endParaRPr>
          </a:p>
          <a:p>
            <a:r>
              <a:rPr lang="en-US" sz="2000" dirty="0">
                <a:solidFill>
                  <a:srgbClr val="000000"/>
                </a:solidFill>
                <a:latin typeface="Times New Roman"/>
              </a:rPr>
              <a:t>This file directs </a:t>
            </a:r>
            <a:r>
              <a:rPr lang="en-US" sz="2000" dirty="0" err="1">
                <a:solidFill>
                  <a:srgbClr val="000000"/>
                </a:solidFill>
                <a:latin typeface="Times New Roman"/>
              </a:rPr>
              <a:t>codeml</a:t>
            </a:r>
            <a:r>
              <a:rPr lang="en-US" sz="2000" dirty="0">
                <a:solidFill>
                  <a:srgbClr val="000000"/>
                </a:solidFill>
                <a:latin typeface="Times New Roman"/>
              </a:rPr>
              <a:t> to run three different models: </a:t>
            </a:r>
          </a:p>
          <a:p>
            <a:r>
              <a:rPr lang="en-US" sz="2000" dirty="0">
                <a:solidFill>
                  <a:srgbClr val="000000"/>
                </a:solidFill>
                <a:latin typeface="Times New Roman"/>
              </a:rPr>
              <a:t>one with an omega fixed at 1, a second where each site can be either have an omega between 0 and 1, or an omega of 1, and third a model that uses three omegas as described before for </a:t>
            </a:r>
            <a:r>
              <a:rPr lang="en-US" sz="2000" dirty="0" err="1">
                <a:solidFill>
                  <a:srgbClr val="000000"/>
                </a:solidFill>
                <a:latin typeface="Times New Roman"/>
              </a:rPr>
              <a:t>MrBayes</a:t>
            </a:r>
            <a:r>
              <a:rPr lang="en-US" sz="2000" dirty="0">
                <a:solidFill>
                  <a:srgbClr val="000000"/>
                </a:solidFill>
                <a:latin typeface="Times New Roman"/>
              </a:rPr>
              <a:t>.  </a:t>
            </a:r>
          </a:p>
          <a:p>
            <a:r>
              <a:rPr lang="en-US" sz="2000" dirty="0">
                <a:solidFill>
                  <a:srgbClr val="000000"/>
                </a:solidFill>
                <a:latin typeface="Times New Roman"/>
              </a:rPr>
              <a:t>The output is written into a file called </a:t>
            </a:r>
            <a:r>
              <a:rPr lang="en-US" sz="2000" dirty="0">
                <a:solidFill>
                  <a:srgbClr val="000000"/>
                </a:solidFill>
                <a:latin typeface="Times New Roman"/>
                <a:hlinkClick r:id="rId4"/>
              </a:rPr>
              <a:t>Hv1.sites.codeml_out </a:t>
            </a:r>
            <a:r>
              <a:rPr lang="en-US" sz="2000" dirty="0">
                <a:solidFill>
                  <a:srgbClr val="000000"/>
                </a:solidFill>
                <a:latin typeface="Times New Roman"/>
              </a:rPr>
              <a:t>(as directed by the control file).  </a:t>
            </a:r>
          </a:p>
          <a:p>
            <a:endParaRPr lang="en-US" sz="2000" dirty="0">
              <a:solidFill>
                <a:srgbClr val="000000"/>
              </a:solidFill>
              <a:latin typeface="Times New Roman"/>
            </a:endParaRPr>
          </a:p>
          <a:p>
            <a:r>
              <a:rPr lang="en-US" sz="2000" dirty="0">
                <a:solidFill>
                  <a:srgbClr val="000000"/>
                </a:solidFill>
                <a:latin typeface="Times New Roman"/>
              </a:rPr>
              <a:t>Point out log likelihoods and estimated parameter line (kappa and omegas)</a:t>
            </a:r>
          </a:p>
          <a:p>
            <a:endParaRPr lang="en-US" sz="2000" dirty="0">
              <a:solidFill>
                <a:srgbClr val="000000"/>
              </a:solidFill>
              <a:latin typeface="Times New Roman"/>
            </a:endParaRPr>
          </a:p>
          <a:p>
            <a:r>
              <a:rPr lang="en-US" sz="2000" dirty="0">
                <a:solidFill>
                  <a:srgbClr val="000000"/>
                </a:solidFill>
                <a:latin typeface="Times New Roman"/>
              </a:rPr>
              <a:t>Additional useful information is in the </a:t>
            </a:r>
            <a:r>
              <a:rPr lang="en-US" sz="2000" dirty="0">
                <a:solidFill>
                  <a:srgbClr val="000000"/>
                </a:solidFill>
                <a:latin typeface="Times New Roman"/>
                <a:hlinkClick r:id="rId5"/>
              </a:rPr>
              <a:t>rst </a:t>
            </a:r>
            <a:r>
              <a:rPr lang="en-US" sz="2000" dirty="0">
                <a:solidFill>
                  <a:srgbClr val="000000"/>
                </a:solidFill>
                <a:latin typeface="Times New Roman"/>
              </a:rPr>
              <a:t>file generated by the </a:t>
            </a:r>
            <a:r>
              <a:rPr lang="en-US" sz="2000" dirty="0" err="1">
                <a:solidFill>
                  <a:srgbClr val="000000"/>
                </a:solidFill>
                <a:latin typeface="Times New Roman"/>
              </a:rPr>
              <a:t>codeml</a:t>
            </a:r>
            <a:endParaRPr lang="en-US" sz="2000" dirty="0">
              <a:solidFill>
                <a:srgbClr val="000000"/>
              </a:solidFill>
              <a:latin typeface="Times New Roman"/>
            </a:endParaRPr>
          </a:p>
          <a:p>
            <a:endParaRPr lang="en-US" sz="2000" dirty="0">
              <a:solidFill>
                <a:srgbClr val="000000"/>
              </a:solidFill>
              <a:latin typeface="Times New Roman"/>
            </a:endParaRPr>
          </a:p>
          <a:p>
            <a:r>
              <a:rPr lang="en-US" sz="2000" dirty="0">
                <a:solidFill>
                  <a:srgbClr val="000000"/>
                </a:solidFill>
                <a:latin typeface="Times New Roman"/>
              </a:rPr>
              <a:t>Discuss overall result.  </a:t>
            </a:r>
          </a:p>
        </p:txBody>
      </p:sp>
    </p:spTree>
    <p:extLst>
      <p:ext uri="{BB962C8B-B14F-4D97-AF65-F5344CB8AC3E}">
        <p14:creationId xmlns:p14="http://schemas.microsoft.com/office/powerpoint/2010/main" val="127619315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0" y="2667000"/>
            <a:ext cx="1124827" cy="830997"/>
          </a:xfrm>
          <a:prstGeom prst="rect">
            <a:avLst/>
          </a:prstGeom>
          <a:noFill/>
        </p:spPr>
        <p:txBody>
          <a:bodyPr wrap="none" rtlCol="0">
            <a:spAutoFit/>
          </a:bodyPr>
          <a:lstStyle/>
          <a:p>
            <a:r>
              <a:rPr lang="en-US" b="1" dirty="0" smtClean="0">
                <a:solidFill>
                  <a:srgbClr val="000000"/>
                </a:solidFill>
                <a:latin typeface="Times New Roman" charset="0"/>
                <a:ea typeface="+mn-ea"/>
                <a:cs typeface="+mn-cs"/>
              </a:rPr>
              <a:t>less</a:t>
            </a:r>
            <a:br>
              <a:rPr lang="en-US" b="1" dirty="0" smtClean="0">
                <a:solidFill>
                  <a:srgbClr val="000000"/>
                </a:solidFill>
                <a:latin typeface="Times New Roman" charset="0"/>
                <a:ea typeface="+mn-ea"/>
                <a:cs typeface="+mn-cs"/>
              </a:rPr>
            </a:br>
            <a:r>
              <a:rPr lang="en-US" b="1" dirty="0" smtClean="0">
                <a:solidFill>
                  <a:srgbClr val="000000"/>
                </a:solidFill>
                <a:latin typeface="Times New Roman" charset="0"/>
                <a:ea typeface="+mn-ea"/>
                <a:cs typeface="+mn-cs"/>
              </a:rPr>
              <a:t>elegant</a:t>
            </a:r>
            <a:endParaRPr lang="en-US" b="1" dirty="0">
              <a:solidFill>
                <a:srgbClr val="000000"/>
              </a:solidFill>
              <a:latin typeface="Times New Roman" charset="0"/>
              <a:ea typeface="+mn-ea"/>
              <a:cs typeface="+mn-cs"/>
            </a:endParaRPr>
          </a:p>
        </p:txBody>
      </p:sp>
      <p:pic>
        <p:nvPicPr>
          <p:cNvPr id="5" name="Picture 4"/>
          <p:cNvPicPr>
            <a:picLocks noChangeAspect="1"/>
          </p:cNvPicPr>
          <p:nvPr/>
        </p:nvPicPr>
        <p:blipFill>
          <a:blip r:embed="rId2"/>
          <a:stretch>
            <a:fillRect/>
          </a:stretch>
        </p:blipFill>
        <p:spPr>
          <a:xfrm>
            <a:off x="1118985" y="83110"/>
            <a:ext cx="7810500" cy="6299200"/>
          </a:xfrm>
          <a:prstGeom prst="rect">
            <a:avLst/>
          </a:prstGeom>
        </p:spPr>
      </p:pic>
      <p:sp>
        <p:nvSpPr>
          <p:cNvPr id="3" name="TextBox 2"/>
          <p:cNvSpPr txBox="1"/>
          <p:nvPr/>
        </p:nvSpPr>
        <p:spPr>
          <a:xfrm>
            <a:off x="4914493" y="5384623"/>
            <a:ext cx="3281668" cy="461665"/>
          </a:xfrm>
          <a:prstGeom prst="rect">
            <a:avLst/>
          </a:prstGeom>
          <a:noFill/>
        </p:spPr>
        <p:txBody>
          <a:bodyPr wrap="none" rtlCol="0">
            <a:spAutoFit/>
          </a:bodyPr>
          <a:lstStyle/>
          <a:p>
            <a:r>
              <a:rPr lang="en-US" dirty="0" smtClean="0"/>
              <a:t>See P17 for info on </a:t>
            </a:r>
            <a:r>
              <a:rPr lang="en-US" dirty="0" smtClean="0">
                <a:latin typeface="Courier"/>
                <a:cs typeface="Courier"/>
              </a:rPr>
              <a:t>$&amp;</a:t>
            </a:r>
            <a:r>
              <a:rPr lang="en-US" dirty="0" smtClean="0"/>
              <a:t> </a:t>
            </a:r>
            <a:endParaRPr lang="en-US" dirty="0"/>
          </a:p>
        </p:txBody>
      </p:sp>
    </p:spTree>
    <p:extLst>
      <p:ext uri="{BB962C8B-B14F-4D97-AF65-F5344CB8AC3E}">
        <p14:creationId xmlns:p14="http://schemas.microsoft.com/office/powerpoint/2010/main" val="10567708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2"/>
          <p:cNvSpPr>
            <a:spLocks noGrp="1" noChangeArrowheads="1"/>
          </p:cNvSpPr>
          <p:nvPr>
            <p:ph type="title"/>
          </p:nvPr>
        </p:nvSpPr>
        <p:spPr>
          <a:xfrm>
            <a:off x="152400" y="152400"/>
            <a:ext cx="7772400" cy="457200"/>
          </a:xfrm>
        </p:spPr>
        <p:txBody>
          <a:bodyPr/>
          <a:lstStyle/>
          <a:p>
            <a:pPr algn="l"/>
            <a:r>
              <a:rPr lang="en-US" sz="2400" b="1">
                <a:solidFill>
                  <a:schemeClr val="tx1"/>
                </a:solidFill>
              </a:rPr>
              <a:t>PAML – codeml – branch model</a:t>
            </a:r>
          </a:p>
        </p:txBody>
      </p:sp>
      <p:sp>
        <p:nvSpPr>
          <p:cNvPr id="614403" name="Text Box 3"/>
          <p:cNvSpPr txBox="1">
            <a:spLocks noChangeArrowheads="1"/>
          </p:cNvSpPr>
          <p:nvPr/>
        </p:nvSpPr>
        <p:spPr bwMode="auto">
          <a:xfrm>
            <a:off x="304800" y="762000"/>
            <a:ext cx="8229600" cy="4093428"/>
          </a:xfrm>
          <a:prstGeom prst="rect">
            <a:avLst/>
          </a:prstGeom>
          <a:noFill/>
          <a:ln w="9525">
            <a:noFill/>
            <a:miter lim="800000"/>
            <a:headEnd/>
            <a:tailEnd/>
          </a:ln>
          <a:effectLst/>
        </p:spPr>
        <p:txBody>
          <a:bodyPr>
            <a:prstTxWarp prst="textNoShape">
              <a:avLst/>
            </a:prstTxWarp>
            <a:spAutoFit/>
          </a:bodyPr>
          <a:lstStyle/>
          <a:p>
            <a:r>
              <a:rPr lang="en-US" sz="2000" dirty="0">
                <a:solidFill>
                  <a:srgbClr val="000000"/>
                </a:solidFill>
                <a:latin typeface="Times New Roman"/>
              </a:rPr>
              <a:t>For the same dataset to estimate the </a:t>
            </a:r>
            <a:r>
              <a:rPr lang="en-US" sz="2000" dirty="0" err="1">
                <a:solidFill>
                  <a:srgbClr val="000000"/>
                </a:solidFill>
                <a:latin typeface="Times New Roman"/>
              </a:rPr>
              <a:t>dN</a:t>
            </a:r>
            <a:r>
              <a:rPr lang="en-US" sz="2000" dirty="0">
                <a:solidFill>
                  <a:srgbClr val="000000"/>
                </a:solidFill>
                <a:latin typeface="Times New Roman"/>
              </a:rPr>
              <a:t>/</a:t>
            </a:r>
            <a:r>
              <a:rPr lang="en-US" sz="2000" dirty="0" err="1">
                <a:solidFill>
                  <a:srgbClr val="000000"/>
                </a:solidFill>
                <a:latin typeface="Times New Roman"/>
              </a:rPr>
              <a:t>dS</a:t>
            </a:r>
            <a:r>
              <a:rPr lang="en-US" sz="2000" dirty="0">
                <a:solidFill>
                  <a:srgbClr val="000000"/>
                </a:solidFill>
                <a:latin typeface="Times New Roman"/>
              </a:rPr>
              <a:t> ratios for individual </a:t>
            </a:r>
          </a:p>
          <a:p>
            <a:r>
              <a:rPr lang="en-US" sz="2000" dirty="0">
                <a:solidFill>
                  <a:srgbClr val="000000"/>
                </a:solidFill>
                <a:latin typeface="Times New Roman"/>
              </a:rPr>
              <a:t>branches, you could use this file </a:t>
            </a:r>
            <a:r>
              <a:rPr lang="en-US" sz="2000" dirty="0">
                <a:solidFill>
                  <a:srgbClr val="000000"/>
                </a:solidFill>
                <a:latin typeface="Times New Roman"/>
                <a:hlinkClick r:id="rId3"/>
              </a:rPr>
              <a:t>codeml.hv1.branches.ctl</a:t>
            </a:r>
            <a:r>
              <a:rPr lang="en-US" sz="2000" dirty="0">
                <a:solidFill>
                  <a:srgbClr val="000000"/>
                </a:solidFill>
                <a:latin typeface="Times New Roman"/>
              </a:rPr>
              <a:t> as control file. </a:t>
            </a:r>
          </a:p>
          <a:p>
            <a:endParaRPr lang="en-US" sz="2000" dirty="0">
              <a:solidFill>
                <a:srgbClr val="000000"/>
              </a:solidFill>
              <a:latin typeface="Times New Roman"/>
            </a:endParaRPr>
          </a:p>
          <a:p>
            <a:r>
              <a:rPr lang="en-US" sz="2000" dirty="0">
                <a:solidFill>
                  <a:srgbClr val="000000"/>
                </a:solidFill>
                <a:latin typeface="Times New Roman"/>
              </a:rPr>
              <a:t>The output is written, as directed by the control file, into a file called </a:t>
            </a:r>
            <a:r>
              <a:rPr lang="en-US" sz="2000" dirty="0">
                <a:solidFill>
                  <a:srgbClr val="000000"/>
                </a:solidFill>
                <a:latin typeface="Times New Roman"/>
                <a:hlinkClick r:id="rId4"/>
              </a:rPr>
              <a:t>Hv1.branch.codeml_out</a:t>
            </a:r>
            <a:endParaRPr lang="en-US" sz="2000" dirty="0">
              <a:solidFill>
                <a:srgbClr val="000000"/>
              </a:solidFill>
              <a:latin typeface="Times New Roman"/>
            </a:endParaRPr>
          </a:p>
          <a:p>
            <a:endParaRPr lang="en-US" sz="2000" dirty="0">
              <a:solidFill>
                <a:srgbClr val="000000"/>
              </a:solidFill>
              <a:latin typeface="Times New Roman"/>
            </a:endParaRPr>
          </a:p>
          <a:p>
            <a:r>
              <a:rPr lang="en-US" sz="2000" dirty="0">
                <a:solidFill>
                  <a:srgbClr val="000000"/>
                </a:solidFill>
                <a:latin typeface="Times New Roman"/>
              </a:rPr>
              <a:t>A good way to check for episodes with plenty of non-synonymous substitutions is to compare the </a:t>
            </a:r>
            <a:r>
              <a:rPr lang="en-US" sz="2000" dirty="0" err="1">
                <a:solidFill>
                  <a:srgbClr val="000000"/>
                </a:solidFill>
                <a:latin typeface="Times New Roman"/>
              </a:rPr>
              <a:t>dn</a:t>
            </a:r>
            <a:r>
              <a:rPr lang="en-US" sz="2000" dirty="0">
                <a:solidFill>
                  <a:srgbClr val="000000"/>
                </a:solidFill>
                <a:latin typeface="Times New Roman"/>
              </a:rPr>
              <a:t> and ds trees. </a:t>
            </a:r>
          </a:p>
          <a:p>
            <a:endParaRPr lang="en-US" sz="2000" dirty="0">
              <a:solidFill>
                <a:srgbClr val="000000"/>
              </a:solidFill>
              <a:latin typeface="Times New Roman"/>
            </a:endParaRPr>
          </a:p>
          <a:p>
            <a:endParaRPr lang="en-US" sz="2000" dirty="0">
              <a:solidFill>
                <a:srgbClr val="000000"/>
              </a:solidFill>
              <a:latin typeface="Times New Roman"/>
            </a:endParaRPr>
          </a:p>
          <a:p>
            <a:r>
              <a:rPr lang="en-US" sz="2000" dirty="0">
                <a:solidFill>
                  <a:srgbClr val="000000"/>
                </a:solidFill>
                <a:latin typeface="Times New Roman"/>
              </a:rPr>
              <a:t>Bottom line:  one needs plenty of sequences to detect positive selection.  </a:t>
            </a:r>
          </a:p>
          <a:p>
            <a:endParaRPr lang="en-US" sz="2000" dirty="0">
              <a:solidFill>
                <a:srgbClr val="000000"/>
              </a:solidFill>
              <a:latin typeface="Times New Roman"/>
            </a:endParaRPr>
          </a:p>
          <a:p>
            <a:r>
              <a:rPr lang="en-US" sz="2000" dirty="0">
                <a:solidFill>
                  <a:srgbClr val="000000"/>
                </a:solidFill>
                <a:latin typeface="Times New Roman"/>
              </a:rPr>
              <a:t> </a:t>
            </a:r>
          </a:p>
        </p:txBody>
      </p:sp>
    </p:spTree>
    <p:extLst>
      <p:ext uri="{BB962C8B-B14F-4D97-AF65-F5344CB8AC3E}">
        <p14:creationId xmlns:p14="http://schemas.microsoft.com/office/powerpoint/2010/main" val="149497317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ChangeArrowheads="1"/>
          </p:cNvSpPr>
          <p:nvPr>
            <p:ph type="title"/>
          </p:nvPr>
        </p:nvSpPr>
        <p:spPr>
          <a:xfrm>
            <a:off x="152400" y="0"/>
            <a:ext cx="7772400" cy="533400"/>
          </a:xfrm>
        </p:spPr>
        <p:txBody>
          <a:bodyPr/>
          <a:lstStyle/>
          <a:p>
            <a:pPr algn="l"/>
            <a:r>
              <a:rPr lang="en-US" sz="2400" b="1">
                <a:solidFill>
                  <a:schemeClr val="tx1"/>
                </a:solidFill>
              </a:rPr>
              <a:t>PAML – codeml – branch model</a:t>
            </a:r>
          </a:p>
        </p:txBody>
      </p:sp>
      <p:graphicFrame>
        <p:nvGraphicFramePr>
          <p:cNvPr id="615427" name="Object 3"/>
          <p:cNvGraphicFramePr>
            <a:graphicFrameLocks noChangeAspect="1"/>
          </p:cNvGraphicFramePr>
          <p:nvPr/>
        </p:nvGraphicFramePr>
        <p:xfrm>
          <a:off x="381000" y="533400"/>
          <a:ext cx="8108950" cy="6038850"/>
        </p:xfrm>
        <a:graphic>
          <a:graphicData uri="http://schemas.openxmlformats.org/presentationml/2006/ole">
            <mc:AlternateContent xmlns:mc="http://schemas.openxmlformats.org/markup-compatibility/2006">
              <mc:Choice xmlns:v="urn:schemas-microsoft-com:vml" Requires="v">
                <p:oleObj spid="_x0000_s1028" name="Photo Editor Photo" r:id="rId4" imgW="9731583" imgH="7247248" progId="">
                  <p:embed/>
                </p:oleObj>
              </mc:Choice>
              <mc:Fallback>
                <p:oleObj name="Photo Editor Photo" r:id="rId4" imgW="9731583" imgH="724724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533400"/>
                        <a:ext cx="8108950" cy="603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15428" name="Text Box 4"/>
          <p:cNvSpPr txBox="1">
            <a:spLocks noChangeArrowheads="1"/>
          </p:cNvSpPr>
          <p:nvPr/>
        </p:nvSpPr>
        <p:spPr bwMode="auto">
          <a:xfrm>
            <a:off x="685800" y="1752600"/>
            <a:ext cx="1208088" cy="457200"/>
          </a:xfrm>
          <a:prstGeom prst="rect">
            <a:avLst/>
          </a:prstGeom>
          <a:noFill/>
          <a:ln w="9525">
            <a:noFill/>
            <a:miter lim="800000"/>
            <a:headEnd/>
            <a:tailEnd/>
          </a:ln>
          <a:effectLst/>
        </p:spPr>
        <p:txBody>
          <a:bodyPr wrap="none">
            <a:prstTxWarp prst="textNoShape">
              <a:avLst/>
            </a:prstTxWarp>
            <a:spAutoFit/>
          </a:bodyPr>
          <a:lstStyle/>
          <a:p>
            <a:r>
              <a:rPr lang="en-US">
                <a:solidFill>
                  <a:srgbClr val="FF0000"/>
                </a:solidFill>
                <a:latin typeface="Times New Roman"/>
              </a:rPr>
              <a:t>dS -tree</a:t>
            </a:r>
          </a:p>
        </p:txBody>
      </p:sp>
      <p:sp>
        <p:nvSpPr>
          <p:cNvPr id="615429" name="Text Box 5"/>
          <p:cNvSpPr txBox="1">
            <a:spLocks noChangeArrowheads="1"/>
          </p:cNvSpPr>
          <p:nvPr/>
        </p:nvSpPr>
        <p:spPr bwMode="auto">
          <a:xfrm>
            <a:off x="4724400" y="1752600"/>
            <a:ext cx="1258888" cy="457200"/>
          </a:xfrm>
          <a:prstGeom prst="rect">
            <a:avLst/>
          </a:prstGeom>
          <a:noFill/>
          <a:ln w="9525">
            <a:noFill/>
            <a:miter lim="800000"/>
            <a:headEnd/>
            <a:tailEnd/>
          </a:ln>
          <a:effectLst/>
        </p:spPr>
        <p:txBody>
          <a:bodyPr wrap="none">
            <a:prstTxWarp prst="textNoShape">
              <a:avLst/>
            </a:prstTxWarp>
            <a:spAutoFit/>
          </a:bodyPr>
          <a:lstStyle/>
          <a:p>
            <a:r>
              <a:rPr lang="en-US">
                <a:solidFill>
                  <a:srgbClr val="FF0000"/>
                </a:solidFill>
                <a:latin typeface="Times New Roman"/>
              </a:rPr>
              <a:t>dN -tree</a:t>
            </a:r>
          </a:p>
        </p:txBody>
      </p:sp>
      <p:sp>
        <p:nvSpPr>
          <p:cNvPr id="615430" name="Line 6"/>
          <p:cNvSpPr>
            <a:spLocks noChangeShapeType="1"/>
          </p:cNvSpPr>
          <p:nvPr/>
        </p:nvSpPr>
        <p:spPr bwMode="auto">
          <a:xfrm flipH="1" flipV="1">
            <a:off x="5943600" y="2895600"/>
            <a:ext cx="76200" cy="304800"/>
          </a:xfrm>
          <a:prstGeom prst="line">
            <a:avLst/>
          </a:prstGeom>
          <a:noFill/>
          <a:ln w="38100">
            <a:solidFill>
              <a:schemeClr val="hlink"/>
            </a:solidFill>
            <a:round/>
            <a:headEnd/>
            <a:tailEnd type="triangle" w="med" len="med"/>
          </a:ln>
          <a:effectLst/>
        </p:spPr>
        <p:txBody>
          <a:bodyPr>
            <a:prstTxWarp prst="textNoShape">
              <a:avLst/>
            </a:prstTxWarp>
          </a:bodyPr>
          <a:lstStyle/>
          <a:p>
            <a:endParaRPr lang="en-US" smtClean="0">
              <a:solidFill>
                <a:srgbClr val="000000"/>
              </a:solidFill>
              <a:latin typeface="Times New Roman"/>
            </a:endParaRPr>
          </a:p>
        </p:txBody>
      </p:sp>
    </p:spTree>
    <p:extLst>
      <p:ext uri="{BB962C8B-B14F-4D97-AF65-F5344CB8AC3E}">
        <p14:creationId xmlns:p14="http://schemas.microsoft.com/office/powerpoint/2010/main" val="158286499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13810"/>
            <a:ext cx="9144000" cy="6272331"/>
          </a:xfrm>
          <a:prstGeom prst="rect">
            <a:avLst/>
          </a:prstGeom>
        </p:spPr>
      </p:pic>
      <p:pic>
        <p:nvPicPr>
          <p:cNvPr id="3" name="Picture 2"/>
          <p:cNvPicPr>
            <a:picLocks noChangeAspect="1"/>
          </p:cNvPicPr>
          <p:nvPr/>
        </p:nvPicPr>
        <p:blipFill>
          <a:blip r:embed="rId3"/>
          <a:stretch>
            <a:fillRect/>
          </a:stretch>
        </p:blipFill>
        <p:spPr>
          <a:xfrm>
            <a:off x="0" y="292100"/>
            <a:ext cx="9144000" cy="6267576"/>
          </a:xfrm>
          <a:prstGeom prst="rect">
            <a:avLst/>
          </a:prstGeom>
        </p:spPr>
      </p:pic>
      <p:sp>
        <p:nvSpPr>
          <p:cNvPr id="4" name="TextBox 3"/>
          <p:cNvSpPr txBox="1"/>
          <p:nvPr/>
        </p:nvSpPr>
        <p:spPr>
          <a:xfrm>
            <a:off x="356626" y="6132729"/>
            <a:ext cx="5968301" cy="646331"/>
          </a:xfrm>
          <a:prstGeom prst="rect">
            <a:avLst/>
          </a:prstGeom>
          <a:noFill/>
        </p:spPr>
        <p:txBody>
          <a:bodyPr wrap="none" rtlCol="0">
            <a:spAutoFit/>
          </a:bodyPr>
          <a:lstStyle/>
          <a:p>
            <a:r>
              <a:rPr lang="en-US" sz="1800" dirty="0" smtClean="0"/>
              <a:t>From: </a:t>
            </a:r>
            <a:endParaRPr lang="en-US" sz="1800" dirty="0" smtClean="0">
              <a:hlinkClick r:id="rId4"/>
            </a:endParaRPr>
          </a:p>
          <a:p>
            <a:r>
              <a:rPr lang="en-US" sz="1800" dirty="0" smtClean="0">
                <a:hlinkClick r:id="rId4"/>
              </a:rPr>
              <a:t>http</a:t>
            </a:r>
            <a:r>
              <a:rPr lang="en-US" sz="1800" dirty="0">
                <a:hlinkClick r:id="rId4"/>
              </a:rPr>
              <a:t>://abacus.gene.ucl.ac.uk/ziheng/data/pamlDEMO.pdf</a:t>
            </a:r>
            <a:r>
              <a:rPr lang="en-US" sz="1800" dirty="0"/>
              <a:t> </a:t>
            </a:r>
          </a:p>
        </p:txBody>
      </p:sp>
    </p:spTree>
    <p:extLst>
      <p:ext uri="{BB962C8B-B14F-4D97-AF65-F5344CB8AC3E}">
        <p14:creationId xmlns:p14="http://schemas.microsoft.com/office/powerpoint/2010/main" val="89614923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400"/>
            <a:ext cx="9144000" cy="6797423"/>
          </a:xfrm>
          <a:prstGeom prst="rect">
            <a:avLst/>
          </a:prstGeom>
        </p:spPr>
      </p:pic>
    </p:spTree>
    <p:extLst>
      <p:ext uri="{BB962C8B-B14F-4D97-AF65-F5344CB8AC3E}">
        <p14:creationId xmlns:p14="http://schemas.microsoft.com/office/powerpoint/2010/main" val="257742191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45229"/>
          </a:xfrm>
          <a:prstGeom prst="rect">
            <a:avLst/>
          </a:prstGeom>
        </p:spPr>
      </p:pic>
      <p:sp>
        <p:nvSpPr>
          <p:cNvPr id="4" name="TextBox 3"/>
          <p:cNvSpPr txBox="1"/>
          <p:nvPr/>
        </p:nvSpPr>
        <p:spPr>
          <a:xfrm>
            <a:off x="243550" y="6445889"/>
            <a:ext cx="7455887" cy="338554"/>
          </a:xfrm>
          <a:prstGeom prst="rect">
            <a:avLst/>
          </a:prstGeom>
          <a:noFill/>
        </p:spPr>
        <p:txBody>
          <a:bodyPr wrap="none" rtlCol="0">
            <a:spAutoFit/>
          </a:bodyPr>
          <a:lstStyle/>
          <a:p>
            <a:r>
              <a:rPr lang="en-US" sz="1600" dirty="0"/>
              <a:t>From: </a:t>
            </a:r>
            <a:r>
              <a:rPr lang="en-US" sz="1600" dirty="0">
                <a:hlinkClick r:id="rId3"/>
              </a:rPr>
              <a:t>http://m.docente.unife.it/silvia.fuselli/dispense-corsi/EM_Lezione%208.</a:t>
            </a:r>
            <a:r>
              <a:rPr lang="en-US" sz="1600" dirty="0" smtClean="0">
                <a:hlinkClick r:id="rId3"/>
              </a:rPr>
              <a:t>pdf</a:t>
            </a:r>
            <a:r>
              <a:rPr lang="en-US" sz="1600" dirty="0" smtClean="0"/>
              <a:t>  </a:t>
            </a:r>
            <a:endParaRPr lang="en-US" sz="1600" dirty="0"/>
          </a:p>
        </p:txBody>
      </p:sp>
    </p:spTree>
    <p:extLst>
      <p:ext uri="{BB962C8B-B14F-4D97-AF65-F5344CB8AC3E}">
        <p14:creationId xmlns:p14="http://schemas.microsoft.com/office/powerpoint/2010/main" val="140299686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7375"/>
            <a:ext cx="8900450" cy="6633413"/>
          </a:xfrm>
          <a:prstGeom prst="rect">
            <a:avLst/>
          </a:prstGeom>
        </p:spPr>
      </p:pic>
      <p:sp>
        <p:nvSpPr>
          <p:cNvPr id="5" name="TextBox 4"/>
          <p:cNvSpPr txBox="1"/>
          <p:nvPr/>
        </p:nvSpPr>
        <p:spPr>
          <a:xfrm>
            <a:off x="243550" y="6445889"/>
            <a:ext cx="7455887" cy="338554"/>
          </a:xfrm>
          <a:prstGeom prst="rect">
            <a:avLst/>
          </a:prstGeom>
          <a:noFill/>
        </p:spPr>
        <p:txBody>
          <a:bodyPr wrap="none" rtlCol="0">
            <a:spAutoFit/>
          </a:bodyPr>
          <a:lstStyle/>
          <a:p>
            <a:r>
              <a:rPr lang="en-US" sz="1600" dirty="0"/>
              <a:t>From: </a:t>
            </a:r>
            <a:r>
              <a:rPr lang="en-US" sz="1600" dirty="0">
                <a:hlinkClick r:id="rId3"/>
              </a:rPr>
              <a:t>http://m.docente.unife.it/silvia.fuselli/dispense-corsi/EM_Lezione%208.</a:t>
            </a:r>
            <a:r>
              <a:rPr lang="en-US" sz="1600" dirty="0" smtClean="0">
                <a:hlinkClick r:id="rId3"/>
              </a:rPr>
              <a:t>pdf</a:t>
            </a:r>
            <a:r>
              <a:rPr lang="en-US" sz="1600" dirty="0" smtClean="0"/>
              <a:t>  </a:t>
            </a:r>
            <a:endParaRPr lang="en-US" sz="1600" dirty="0"/>
          </a:p>
        </p:txBody>
      </p:sp>
    </p:spTree>
    <p:extLst>
      <p:ext uri="{BB962C8B-B14F-4D97-AF65-F5344CB8AC3E}">
        <p14:creationId xmlns:p14="http://schemas.microsoft.com/office/powerpoint/2010/main" val="34504969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550" y="6445889"/>
            <a:ext cx="2043248" cy="338554"/>
          </a:xfrm>
          <a:prstGeom prst="rect">
            <a:avLst/>
          </a:prstGeom>
          <a:noFill/>
        </p:spPr>
        <p:txBody>
          <a:bodyPr wrap="none" rtlCol="0">
            <a:spAutoFit/>
          </a:bodyPr>
          <a:lstStyle/>
          <a:p>
            <a:r>
              <a:rPr lang="en-US" sz="1600" dirty="0"/>
              <a:t>From: </a:t>
            </a:r>
            <a:r>
              <a:rPr lang="en-US" sz="1600" dirty="0" smtClean="0"/>
              <a:t>PAML manual</a:t>
            </a:r>
            <a:endParaRPr lang="en-US" sz="1600" dirty="0"/>
          </a:p>
        </p:txBody>
      </p:sp>
      <p:pic>
        <p:nvPicPr>
          <p:cNvPr id="3" name="Picture 2"/>
          <p:cNvPicPr>
            <a:picLocks noChangeAspect="1"/>
          </p:cNvPicPr>
          <p:nvPr/>
        </p:nvPicPr>
        <p:blipFill>
          <a:blip r:embed="rId2"/>
          <a:stretch>
            <a:fillRect/>
          </a:stretch>
        </p:blipFill>
        <p:spPr>
          <a:xfrm>
            <a:off x="507305" y="0"/>
            <a:ext cx="8064500" cy="3987800"/>
          </a:xfrm>
          <a:prstGeom prst="rect">
            <a:avLst/>
          </a:prstGeom>
        </p:spPr>
      </p:pic>
      <p:pic>
        <p:nvPicPr>
          <p:cNvPr id="4" name="Picture 3"/>
          <p:cNvPicPr>
            <a:picLocks noChangeAspect="1"/>
          </p:cNvPicPr>
          <p:nvPr/>
        </p:nvPicPr>
        <p:blipFill>
          <a:blip r:embed="rId3"/>
          <a:stretch>
            <a:fillRect/>
          </a:stretch>
        </p:blipFill>
        <p:spPr>
          <a:xfrm>
            <a:off x="610128" y="4239074"/>
            <a:ext cx="7632700" cy="1981200"/>
          </a:xfrm>
          <a:prstGeom prst="rect">
            <a:avLst/>
          </a:prstGeom>
        </p:spPr>
      </p:pic>
      <p:cxnSp>
        <p:nvCxnSpPr>
          <p:cNvPr id="7" name="Straight Connector 6"/>
          <p:cNvCxnSpPr/>
          <p:nvPr/>
        </p:nvCxnSpPr>
        <p:spPr>
          <a:xfrm>
            <a:off x="5105853" y="5167150"/>
            <a:ext cx="146999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058537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xfrm>
            <a:off x="0" y="0"/>
            <a:ext cx="9144000" cy="1143000"/>
          </a:xfrm>
        </p:spPr>
        <p:txBody>
          <a:bodyPr/>
          <a:lstStyle/>
          <a:p>
            <a:pPr algn="l"/>
            <a:r>
              <a:rPr lang="en-US" sz="2800">
                <a:latin typeface="Times New Roman" charset="0"/>
              </a:rPr>
              <a:t>Hy-Phy</a:t>
            </a:r>
            <a:r>
              <a:rPr lang="en-US">
                <a:latin typeface="Times New Roman" charset="0"/>
              </a:rPr>
              <a:t>  -</a:t>
            </a:r>
            <a:br>
              <a:rPr lang="en-US">
                <a:latin typeface="Times New Roman" charset="0"/>
              </a:rPr>
            </a:br>
            <a:r>
              <a:rPr lang="en-US" sz="2800">
                <a:latin typeface="Times New Roman" charset="0"/>
              </a:rPr>
              <a:t>Hypothesis Testing using Phylogenies.</a:t>
            </a:r>
            <a:r>
              <a:rPr lang="en-US">
                <a:latin typeface="Times New Roman" charset="0"/>
              </a:rPr>
              <a:t>  </a:t>
            </a:r>
          </a:p>
        </p:txBody>
      </p:sp>
      <p:sp>
        <p:nvSpPr>
          <p:cNvPr id="76802" name="Text Box 3"/>
          <p:cNvSpPr txBox="1">
            <a:spLocks noChangeArrowheads="1"/>
          </p:cNvSpPr>
          <p:nvPr/>
        </p:nvSpPr>
        <p:spPr bwMode="auto">
          <a:xfrm>
            <a:off x="250825" y="1533525"/>
            <a:ext cx="3622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smtClean="0">
                <a:solidFill>
                  <a:srgbClr val="000000"/>
                </a:solidFill>
                <a:latin typeface="Arial" charset="0"/>
              </a:rPr>
              <a:t>Using Batchfiles or GUI</a:t>
            </a:r>
          </a:p>
        </p:txBody>
      </p:sp>
      <p:sp>
        <p:nvSpPr>
          <p:cNvPr id="76803" name="Text Box 4"/>
          <p:cNvSpPr txBox="1">
            <a:spLocks noChangeArrowheads="1"/>
          </p:cNvSpPr>
          <p:nvPr/>
        </p:nvSpPr>
        <p:spPr bwMode="auto">
          <a:xfrm>
            <a:off x="250825" y="2219325"/>
            <a:ext cx="5608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dirty="0" smtClean="0">
                <a:solidFill>
                  <a:srgbClr val="000000"/>
                </a:solidFill>
                <a:latin typeface="Arial" charset="0"/>
              </a:rPr>
              <a:t>Information at  </a:t>
            </a:r>
            <a:r>
              <a:rPr lang="en-US" dirty="0" smtClean="0">
                <a:solidFill>
                  <a:srgbClr val="000000"/>
                </a:solidFill>
                <a:latin typeface="Arial" charset="0"/>
                <a:hlinkClick r:id="rId2"/>
              </a:rPr>
              <a:t>http://www.hyphy.org</a:t>
            </a:r>
            <a:r>
              <a:rPr lang="en-US" dirty="0" smtClean="0">
                <a:solidFill>
                  <a:srgbClr val="000000"/>
                </a:solidFill>
                <a:latin typeface="Arial" charset="0"/>
                <a:hlinkClick r:id="rId2"/>
              </a:rPr>
              <a:t>/</a:t>
            </a:r>
            <a:r>
              <a:rPr lang="en-US" dirty="0" smtClean="0">
                <a:solidFill>
                  <a:srgbClr val="000000"/>
                </a:solidFill>
                <a:latin typeface="Arial" charset="0"/>
              </a:rPr>
              <a:t>  </a:t>
            </a:r>
            <a:endParaRPr lang="en-US" dirty="0" smtClean="0">
              <a:solidFill>
                <a:srgbClr val="000000"/>
              </a:solidFill>
              <a:latin typeface="Arial" charset="0"/>
            </a:endParaRPr>
          </a:p>
        </p:txBody>
      </p:sp>
      <p:sp>
        <p:nvSpPr>
          <p:cNvPr id="76804" name="Text Box 5"/>
          <p:cNvSpPr txBox="1">
            <a:spLocks noChangeArrowheads="1"/>
          </p:cNvSpPr>
          <p:nvPr/>
        </p:nvSpPr>
        <p:spPr bwMode="auto">
          <a:xfrm>
            <a:off x="250825" y="2994025"/>
            <a:ext cx="45989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dirty="0" smtClean="0">
                <a:solidFill>
                  <a:srgbClr val="000000"/>
                </a:solidFill>
                <a:latin typeface="Arial" charset="0"/>
              </a:rPr>
              <a:t>Selected analyses also can be </a:t>
            </a:r>
            <a:br>
              <a:rPr lang="en-US" dirty="0" smtClean="0">
                <a:solidFill>
                  <a:srgbClr val="000000"/>
                </a:solidFill>
                <a:latin typeface="Arial" charset="0"/>
              </a:rPr>
            </a:br>
            <a:r>
              <a:rPr lang="en-US" dirty="0" smtClean="0">
                <a:solidFill>
                  <a:srgbClr val="000000"/>
                </a:solidFill>
                <a:latin typeface="Arial" charset="0"/>
              </a:rPr>
              <a:t>performed online at </a:t>
            </a:r>
          </a:p>
          <a:p>
            <a:pPr eaLnBrk="1" hangingPunct="1"/>
            <a:r>
              <a:rPr lang="en-US" dirty="0" smtClean="0">
                <a:solidFill>
                  <a:srgbClr val="000000"/>
                </a:solidFill>
                <a:latin typeface="Arial" charset="0"/>
                <a:hlinkClick r:id="rId3"/>
              </a:rPr>
              <a:t>http://www.datamonkey.org</a:t>
            </a:r>
            <a:r>
              <a:rPr lang="en-US" dirty="0" smtClean="0">
                <a:solidFill>
                  <a:srgbClr val="000000"/>
                </a:solidFill>
                <a:latin typeface="Arial" charset="0"/>
                <a:hlinkClick r:id="rId3"/>
              </a:rPr>
              <a:t>/</a:t>
            </a:r>
            <a:r>
              <a:rPr lang="en-US" dirty="0" smtClean="0">
                <a:solidFill>
                  <a:srgbClr val="000000"/>
                </a:solidFill>
                <a:latin typeface="Arial" charset="0"/>
              </a:rPr>
              <a:t> </a:t>
            </a:r>
            <a:endParaRPr lang="en-US" dirty="0" smtClean="0">
              <a:solidFill>
                <a:srgbClr val="000000"/>
              </a:solidFill>
              <a:latin typeface="Arial" charset="0"/>
            </a:endParaRPr>
          </a:p>
        </p:txBody>
      </p:sp>
      <p:pic>
        <p:nvPicPr>
          <p:cNvPr id="7680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9350" y="3122613"/>
            <a:ext cx="4184650" cy="372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0"/>
            <a:ext cx="31242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994782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a:xfrm>
            <a:off x="0" y="0"/>
            <a:ext cx="7772400" cy="1143000"/>
          </a:xfrm>
        </p:spPr>
        <p:txBody>
          <a:bodyPr/>
          <a:lstStyle/>
          <a:p>
            <a:pPr algn="l"/>
            <a:r>
              <a:rPr lang="en-US">
                <a:latin typeface="Times New Roman" charset="0"/>
              </a:rPr>
              <a:t>hy-phy</a:t>
            </a:r>
          </a:p>
        </p:txBody>
      </p:sp>
      <p:graphicFrame>
        <p:nvGraphicFramePr>
          <p:cNvPr id="74754" name="Object 2"/>
          <p:cNvGraphicFramePr>
            <a:graphicFrameLocks noChangeAspect="1"/>
          </p:cNvGraphicFramePr>
          <p:nvPr/>
        </p:nvGraphicFramePr>
        <p:xfrm>
          <a:off x="0" y="1447800"/>
          <a:ext cx="5181600" cy="3883025"/>
        </p:xfrm>
        <a:graphic>
          <a:graphicData uri="http://schemas.openxmlformats.org/presentationml/2006/ole">
            <mc:AlternateContent xmlns:mc="http://schemas.openxmlformats.org/markup-compatibility/2006">
              <mc:Choice xmlns:v="urn:schemas-microsoft-com:vml" Requires="v">
                <p:oleObj spid="_x0000_s467979" name="Photo Editor Photo" r:id="rId3" imgW="4930567" imgH="3696020" progId="">
                  <p:embed/>
                </p:oleObj>
              </mc:Choice>
              <mc:Fallback>
                <p:oleObj name="Photo Editor Photo" r:id="rId3" imgW="4930567" imgH="36960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7800"/>
                        <a:ext cx="5181600" cy="388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4755" name="Text Box 4"/>
          <p:cNvSpPr txBox="1">
            <a:spLocks noChangeArrowheads="1"/>
          </p:cNvSpPr>
          <p:nvPr/>
        </p:nvSpPr>
        <p:spPr bwMode="auto">
          <a:xfrm>
            <a:off x="136525" y="955675"/>
            <a:ext cx="6481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dirty="0" smtClean="0">
                <a:solidFill>
                  <a:srgbClr val="000000"/>
                </a:solidFill>
              </a:rPr>
              <a:t>Results of an </a:t>
            </a:r>
            <a:r>
              <a:rPr lang="en-US" dirty="0" err="1" smtClean="0">
                <a:solidFill>
                  <a:srgbClr val="000000"/>
                </a:solidFill>
              </a:rPr>
              <a:t>anaylsis</a:t>
            </a:r>
            <a:r>
              <a:rPr lang="en-US" dirty="0" smtClean="0">
                <a:solidFill>
                  <a:srgbClr val="000000"/>
                </a:solidFill>
              </a:rPr>
              <a:t> using the SLAC approach </a:t>
            </a:r>
          </a:p>
        </p:txBody>
      </p:sp>
      <p:graphicFrame>
        <p:nvGraphicFramePr>
          <p:cNvPr id="74756" name="Object 3"/>
          <p:cNvGraphicFramePr>
            <a:graphicFrameLocks noChangeAspect="1"/>
          </p:cNvGraphicFramePr>
          <p:nvPr/>
        </p:nvGraphicFramePr>
        <p:xfrm>
          <a:off x="5029200" y="1600200"/>
          <a:ext cx="4114800" cy="4329113"/>
        </p:xfrm>
        <a:graphic>
          <a:graphicData uri="http://schemas.openxmlformats.org/presentationml/2006/ole">
            <mc:AlternateContent xmlns:mc="http://schemas.openxmlformats.org/markup-compatibility/2006">
              <mc:Choice xmlns:v="urn:schemas-microsoft-com:vml" Requires="v">
                <p:oleObj spid="_x0000_s467980" name="Photo Editor Photo" r:id="rId5" imgW="4115157" imgH="4328535" progId="">
                  <p:embed/>
                </p:oleObj>
              </mc:Choice>
              <mc:Fallback>
                <p:oleObj name="Photo Editor Photo" r:id="rId5" imgW="4115157" imgH="4328535"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1600200"/>
                        <a:ext cx="4114800" cy="432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83147948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ctrTitle"/>
          </p:nvPr>
        </p:nvSpPr>
        <p:spPr>
          <a:xfrm>
            <a:off x="685800" y="2286000"/>
            <a:ext cx="7772400" cy="1143000"/>
          </a:xfrm>
        </p:spPr>
        <p:txBody>
          <a:bodyPr/>
          <a:lstStyle/>
          <a:p>
            <a:endParaRPr lang="en-US">
              <a:latin typeface="Times New Roman" charset="0"/>
            </a:endParaRPr>
          </a:p>
        </p:txBody>
      </p:sp>
      <p:sp>
        <p:nvSpPr>
          <p:cNvPr id="75778" name="Rectangle 3"/>
          <p:cNvSpPr>
            <a:spLocks noGrp="1" noChangeArrowheads="1"/>
          </p:cNvSpPr>
          <p:nvPr>
            <p:ph type="subTitle" idx="1"/>
          </p:nvPr>
        </p:nvSpPr>
        <p:spPr/>
        <p:txBody>
          <a:bodyPr/>
          <a:lstStyle/>
          <a:p>
            <a:endParaRPr lang="en-US">
              <a:latin typeface="Times New Roman" charset="0"/>
            </a:endParaRPr>
          </a:p>
        </p:txBody>
      </p:sp>
      <p:pic>
        <p:nvPicPr>
          <p:cNvPr id="75779" name="Picture 5" descr="Untitl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6063"/>
            <a:ext cx="9144000" cy="636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197203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3853" y="2040456"/>
            <a:ext cx="1640293" cy="830997"/>
          </a:xfrm>
          <a:prstGeom prst="rect">
            <a:avLst/>
          </a:prstGeom>
          <a:noFill/>
        </p:spPr>
        <p:txBody>
          <a:bodyPr wrap="none" rtlCol="0">
            <a:spAutoFit/>
          </a:bodyPr>
          <a:lstStyle/>
          <a:p>
            <a:r>
              <a:rPr lang="en-US" b="1" dirty="0" smtClean="0">
                <a:solidFill>
                  <a:srgbClr val="000000"/>
                </a:solidFill>
                <a:latin typeface="Times New Roman" charset="0"/>
                <a:ea typeface="+mn-ea"/>
                <a:cs typeface="+mn-cs"/>
              </a:rPr>
              <a:t>More </a:t>
            </a:r>
            <a:br>
              <a:rPr lang="en-US" b="1" dirty="0" smtClean="0">
                <a:solidFill>
                  <a:srgbClr val="000000"/>
                </a:solidFill>
                <a:latin typeface="Times New Roman" charset="0"/>
                <a:ea typeface="+mn-ea"/>
                <a:cs typeface="+mn-cs"/>
              </a:rPr>
            </a:br>
            <a:r>
              <a:rPr lang="en-US" b="1" dirty="0" smtClean="0">
                <a:solidFill>
                  <a:srgbClr val="000000"/>
                </a:solidFill>
                <a:latin typeface="Times New Roman" charset="0"/>
                <a:ea typeface="+mn-ea"/>
                <a:cs typeface="+mn-cs"/>
              </a:rPr>
              <a:t>brute force</a:t>
            </a:r>
            <a:endParaRPr lang="en-US" b="1" dirty="0">
              <a:solidFill>
                <a:srgbClr val="000000"/>
              </a:solidFill>
              <a:latin typeface="Times New Roman" charset="0"/>
              <a:ea typeface="+mn-ea"/>
              <a:cs typeface="+mn-cs"/>
            </a:endParaRPr>
          </a:p>
        </p:txBody>
      </p:sp>
      <p:pic>
        <p:nvPicPr>
          <p:cNvPr id="5" name="Picture 4"/>
          <p:cNvPicPr>
            <a:picLocks noChangeAspect="1"/>
          </p:cNvPicPr>
          <p:nvPr/>
        </p:nvPicPr>
        <p:blipFill>
          <a:blip r:embed="rId2"/>
          <a:stretch>
            <a:fillRect/>
          </a:stretch>
        </p:blipFill>
        <p:spPr>
          <a:xfrm>
            <a:off x="2501900" y="1295400"/>
            <a:ext cx="5244576" cy="3517900"/>
          </a:xfrm>
          <a:prstGeom prst="rect">
            <a:avLst/>
          </a:prstGeom>
        </p:spPr>
      </p:pic>
    </p:spTree>
    <p:extLst>
      <p:ext uri="{BB962C8B-B14F-4D97-AF65-F5344CB8AC3E}">
        <p14:creationId xmlns:p14="http://schemas.microsoft.com/office/powerpoint/2010/main" val="15473862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a:xfrm>
            <a:off x="0" y="0"/>
            <a:ext cx="9144000" cy="1397000"/>
          </a:xfrm>
        </p:spPr>
        <p:txBody>
          <a:bodyPr/>
          <a:lstStyle/>
          <a:p>
            <a:pPr algn="l"/>
            <a:r>
              <a:rPr lang="en-US" sz="2800">
                <a:latin typeface="Times New Roman" charset="0"/>
              </a:rPr>
              <a:t>Example testing for dN/dS in two partitions of the data --</a:t>
            </a:r>
            <a:br>
              <a:rPr lang="en-US" sz="2800">
                <a:latin typeface="Times New Roman" charset="0"/>
              </a:rPr>
            </a:br>
            <a:r>
              <a:rPr lang="en-US" sz="2800">
                <a:latin typeface="Times New Roman" charset="0"/>
              </a:rPr>
              <a:t>John</a:t>
            </a:r>
            <a:r>
              <a:rPr lang="ja-JP" altLang="en-US" sz="2800">
                <a:latin typeface="Times New Roman" charset="0"/>
              </a:rPr>
              <a:t>’</a:t>
            </a:r>
            <a:r>
              <a:rPr lang="en-US" altLang="ja-JP" sz="2800">
                <a:latin typeface="Times New Roman" charset="0"/>
              </a:rPr>
              <a:t>s dataset</a:t>
            </a:r>
            <a:endParaRPr lang="en-US">
              <a:latin typeface="Times New Roman" charset="0"/>
            </a:endParaRPr>
          </a:p>
        </p:txBody>
      </p:sp>
      <p:pic>
        <p:nvPicPr>
          <p:cNvPr id="778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1301750"/>
            <a:ext cx="7134225"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 Box 4"/>
          <p:cNvSpPr txBox="1">
            <a:spLocks noChangeArrowheads="1"/>
          </p:cNvSpPr>
          <p:nvPr/>
        </p:nvSpPr>
        <p:spPr bwMode="auto">
          <a:xfrm>
            <a:off x="225425" y="6181725"/>
            <a:ext cx="7186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sz="1800" smtClean="0">
                <a:solidFill>
                  <a:srgbClr val="000000"/>
                </a:solidFill>
                <a:latin typeface="Arial" charset="0"/>
              </a:rPr>
              <a:t>Set up two partitions, define model for each, optimize likelihood</a:t>
            </a:r>
          </a:p>
        </p:txBody>
      </p:sp>
    </p:spTree>
    <p:extLst>
      <p:ext uri="{BB962C8B-B14F-4D97-AF65-F5344CB8AC3E}">
        <p14:creationId xmlns:p14="http://schemas.microsoft.com/office/powerpoint/2010/main" val="95841640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0" y="0"/>
            <a:ext cx="9144000" cy="1104900"/>
          </a:xfrm>
        </p:spPr>
        <p:txBody>
          <a:bodyPr/>
          <a:lstStyle/>
          <a:p>
            <a:pPr algn="l"/>
            <a:r>
              <a:rPr lang="en-US" sz="2800">
                <a:latin typeface="Times New Roman" charset="0"/>
              </a:rPr>
              <a:t>Example testing for dN/dS in two partitions of the data --</a:t>
            </a:r>
            <a:br>
              <a:rPr lang="en-US" sz="2800">
                <a:latin typeface="Times New Roman" charset="0"/>
              </a:rPr>
            </a:br>
            <a:r>
              <a:rPr lang="en-US" sz="2800">
                <a:latin typeface="Times New Roman" charset="0"/>
              </a:rPr>
              <a:t>John</a:t>
            </a:r>
            <a:r>
              <a:rPr lang="ja-JP" altLang="en-US" sz="2800">
                <a:latin typeface="Times New Roman" charset="0"/>
              </a:rPr>
              <a:t>’</a:t>
            </a:r>
            <a:r>
              <a:rPr lang="en-US" altLang="ja-JP" sz="2800">
                <a:latin typeface="Times New Roman" charset="0"/>
              </a:rPr>
              <a:t>s dataset</a:t>
            </a:r>
            <a:endParaRPr lang="en-US">
              <a:latin typeface="Times New Roman" charset="0"/>
            </a:endParaRPr>
          </a:p>
        </p:txBody>
      </p:sp>
      <p:sp>
        <p:nvSpPr>
          <p:cNvPr id="78850" name="Text Box 3"/>
          <p:cNvSpPr txBox="1">
            <a:spLocks noChangeArrowheads="1"/>
          </p:cNvSpPr>
          <p:nvPr/>
        </p:nvSpPr>
        <p:spPr bwMode="auto">
          <a:xfrm>
            <a:off x="2733675" y="685800"/>
            <a:ext cx="64214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sz="1800" smtClean="0">
                <a:solidFill>
                  <a:srgbClr val="000000"/>
                </a:solidFill>
                <a:latin typeface="Arial" charset="0"/>
              </a:rPr>
              <a:t>Alternatively, especially if the the two models are not nested, one can set up two different windows with the same dataset:</a:t>
            </a:r>
          </a:p>
        </p:txBody>
      </p:sp>
      <p:pic>
        <p:nvPicPr>
          <p:cNvPr id="788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533525"/>
            <a:ext cx="7493000"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Line 5"/>
          <p:cNvSpPr>
            <a:spLocks noChangeShapeType="1"/>
          </p:cNvSpPr>
          <p:nvPr/>
        </p:nvSpPr>
        <p:spPr bwMode="auto">
          <a:xfrm flipH="1">
            <a:off x="6934200" y="4254500"/>
            <a:ext cx="723900" cy="0"/>
          </a:xfrm>
          <a:prstGeom prst="line">
            <a:avLst/>
          </a:prstGeom>
          <a:noFill/>
          <a:ln w="57150">
            <a:solidFill>
              <a:srgbClr val="E80D0D"/>
            </a:solidFill>
            <a:round/>
            <a:headEnd/>
            <a:tailEnd type="triangle" w="med" len="med"/>
          </a:ln>
          <a:extLst>
            <a:ext uri="{909E8E84-426E-40dd-AFC4-6F175D3DCCD1}">
              <a14:hiddenFill xmlns:a14="http://schemas.microsoft.com/office/drawing/2010/main">
                <a:noFill/>
              </a14:hiddenFill>
            </a:ext>
          </a:extLst>
        </p:spPr>
        <p:txBody>
          <a:bodyPr wrap="none" lIns="91429" tIns="45714" rIns="91429" bIns="45714" anchor="ctr"/>
          <a:lstStyle/>
          <a:p>
            <a:endParaRPr lang="en-US" b="1" smtClean="0">
              <a:solidFill>
                <a:srgbClr val="000000"/>
              </a:solidFill>
              <a:latin typeface="Times New Roman" charset="0"/>
            </a:endParaRPr>
          </a:p>
        </p:txBody>
      </p:sp>
      <p:sp>
        <p:nvSpPr>
          <p:cNvPr id="78853" name="Line 6"/>
          <p:cNvSpPr>
            <a:spLocks noChangeShapeType="1"/>
          </p:cNvSpPr>
          <p:nvPr/>
        </p:nvSpPr>
        <p:spPr bwMode="auto">
          <a:xfrm flipH="1">
            <a:off x="6959600" y="5740400"/>
            <a:ext cx="723900" cy="0"/>
          </a:xfrm>
          <a:prstGeom prst="line">
            <a:avLst/>
          </a:prstGeom>
          <a:noFill/>
          <a:ln w="57150">
            <a:solidFill>
              <a:srgbClr val="E80D0D"/>
            </a:solidFill>
            <a:round/>
            <a:headEnd/>
            <a:tailEnd type="triangle" w="med" len="med"/>
          </a:ln>
          <a:extLst>
            <a:ext uri="{909E8E84-426E-40dd-AFC4-6F175D3DCCD1}">
              <a14:hiddenFill xmlns:a14="http://schemas.microsoft.com/office/drawing/2010/main">
                <a:noFill/>
              </a14:hiddenFill>
            </a:ext>
          </a:extLst>
        </p:spPr>
        <p:txBody>
          <a:bodyPr wrap="none" lIns="91429" tIns="45714" rIns="91429" bIns="45714" anchor="ctr"/>
          <a:lstStyle/>
          <a:p>
            <a:endParaRPr lang="en-US" b="1" smtClean="0">
              <a:solidFill>
                <a:srgbClr val="000000"/>
              </a:solidFill>
              <a:latin typeface="Times New Roman" charset="0"/>
            </a:endParaRPr>
          </a:p>
        </p:txBody>
      </p:sp>
      <p:sp>
        <p:nvSpPr>
          <p:cNvPr id="78854" name="Text Box 7"/>
          <p:cNvSpPr txBox="1">
            <a:spLocks noChangeArrowheads="1"/>
          </p:cNvSpPr>
          <p:nvPr/>
        </p:nvSpPr>
        <p:spPr bwMode="auto">
          <a:xfrm>
            <a:off x="7694613" y="4035425"/>
            <a:ext cx="1330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smtClean="0">
                <a:solidFill>
                  <a:srgbClr val="000000"/>
                </a:solidFill>
                <a:latin typeface="Arial" charset="0"/>
              </a:rPr>
              <a:t>Model 1</a:t>
            </a:r>
          </a:p>
        </p:txBody>
      </p:sp>
      <p:sp>
        <p:nvSpPr>
          <p:cNvPr id="78855" name="Text Box 8"/>
          <p:cNvSpPr txBox="1">
            <a:spLocks noChangeArrowheads="1"/>
          </p:cNvSpPr>
          <p:nvPr/>
        </p:nvSpPr>
        <p:spPr bwMode="auto">
          <a:xfrm>
            <a:off x="7694613" y="5483225"/>
            <a:ext cx="1330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smtClean="0">
                <a:solidFill>
                  <a:srgbClr val="000000"/>
                </a:solidFill>
                <a:latin typeface="Arial" charset="0"/>
              </a:rPr>
              <a:t>Model 2</a:t>
            </a:r>
          </a:p>
        </p:txBody>
      </p:sp>
    </p:spTree>
    <p:extLst>
      <p:ext uri="{BB962C8B-B14F-4D97-AF65-F5344CB8AC3E}">
        <p14:creationId xmlns:p14="http://schemas.microsoft.com/office/powerpoint/2010/main" val="377501950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example6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1650"/>
            <a:ext cx="5570538"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Rectangle 3"/>
          <p:cNvSpPr>
            <a:spLocks noGrp="1" noChangeArrowheads="1"/>
          </p:cNvSpPr>
          <p:nvPr>
            <p:ph type="title"/>
          </p:nvPr>
        </p:nvSpPr>
        <p:spPr>
          <a:xfrm>
            <a:off x="0" y="0"/>
            <a:ext cx="9144000" cy="1104900"/>
          </a:xfrm>
        </p:spPr>
        <p:txBody>
          <a:bodyPr/>
          <a:lstStyle/>
          <a:p>
            <a:pPr algn="l"/>
            <a:r>
              <a:rPr lang="en-US" sz="2800">
                <a:latin typeface="Times New Roman" charset="0"/>
              </a:rPr>
              <a:t>Example testing for dN/dS in two partitions of the data --</a:t>
            </a:r>
            <a:br>
              <a:rPr lang="en-US" sz="2800">
                <a:latin typeface="Times New Roman" charset="0"/>
              </a:rPr>
            </a:br>
            <a:r>
              <a:rPr lang="en-US" sz="2800">
                <a:latin typeface="Times New Roman" charset="0"/>
              </a:rPr>
              <a:t>John</a:t>
            </a:r>
            <a:r>
              <a:rPr lang="ja-JP" altLang="en-US" sz="2800">
                <a:latin typeface="Times New Roman" charset="0"/>
              </a:rPr>
              <a:t>’</a:t>
            </a:r>
            <a:r>
              <a:rPr lang="en-US" altLang="ja-JP" sz="2800">
                <a:latin typeface="Times New Roman" charset="0"/>
              </a:rPr>
              <a:t>s dataset</a:t>
            </a:r>
            <a:endParaRPr lang="en-US">
              <a:latin typeface="Times New Roman" charset="0"/>
            </a:endParaRPr>
          </a:p>
        </p:txBody>
      </p:sp>
      <p:sp>
        <p:nvSpPr>
          <p:cNvPr id="79875" name="Text Box 4"/>
          <p:cNvSpPr txBox="1">
            <a:spLocks noChangeArrowheads="1"/>
          </p:cNvSpPr>
          <p:nvPr/>
        </p:nvSpPr>
        <p:spPr bwMode="auto">
          <a:xfrm>
            <a:off x="0" y="1114425"/>
            <a:ext cx="879633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sz="1800" smtClean="0">
                <a:solidFill>
                  <a:srgbClr val="000000"/>
                </a:solidFill>
                <a:latin typeface="Arial" charset="0"/>
              </a:rPr>
              <a:t>Simulation under model 2, evaluation under model 1, calculate LR</a:t>
            </a:r>
          </a:p>
          <a:p>
            <a:pPr eaLnBrk="1" hangingPunct="1"/>
            <a:r>
              <a:rPr lang="en-US" sz="1800" smtClean="0">
                <a:solidFill>
                  <a:srgbClr val="000000"/>
                </a:solidFill>
                <a:latin typeface="Arial" charset="0"/>
              </a:rPr>
              <a:t>Compare real LR to distribution from simulated LR values.  The result might look something like this                           or                            this</a:t>
            </a:r>
          </a:p>
        </p:txBody>
      </p:sp>
      <p:pic>
        <p:nvPicPr>
          <p:cNvPr id="79876" name="Picture 5" descr="example3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3513" y="1981200"/>
            <a:ext cx="5170487"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83898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311150" y="300038"/>
            <a:ext cx="8520113" cy="409575"/>
          </a:xfrm>
        </p:spPr>
        <p:txBody>
          <a:bodyPr/>
          <a:lstStyle/>
          <a:p>
            <a:pPr algn="ctr" eaLnBrk="1" hangingPunct="1"/>
            <a:r>
              <a:rPr lang="en-US" sz="1800">
                <a:latin typeface="Arial" charset="0"/>
              </a:rPr>
              <a:t>Purifying selection in GTA genes</a:t>
            </a:r>
          </a:p>
        </p:txBody>
      </p:sp>
      <p:pic>
        <p:nvPicPr>
          <p:cNvPr id="4" name="Content Placeholder 3" descr="nrmicro2802-f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9599"/>
          <a:stretch>
            <a:fillRect/>
          </a:stretch>
        </p:blipFill>
        <p:spPr>
          <a:xfrm>
            <a:off x="2538413" y="1724025"/>
            <a:ext cx="3865562" cy="3244850"/>
          </a:xfrm>
        </p:spPr>
      </p:pic>
      <p:sp>
        <p:nvSpPr>
          <p:cNvPr id="5" name="TextBox 4"/>
          <p:cNvSpPr txBox="1">
            <a:spLocks noChangeArrowheads="1"/>
          </p:cNvSpPr>
          <p:nvPr/>
        </p:nvSpPr>
        <p:spPr bwMode="auto">
          <a:xfrm>
            <a:off x="657225" y="1216025"/>
            <a:ext cx="8024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smtClean="0">
                <a:solidFill>
                  <a:srgbClr val="000000"/>
                </a:solidFill>
                <a:cs typeface="Arial" charset="0"/>
              </a:rPr>
              <a:t>dN/dS &lt;1 for GTA genes has been used to infer  selection for function</a:t>
            </a:r>
          </a:p>
        </p:txBody>
      </p:sp>
      <p:grpSp>
        <p:nvGrpSpPr>
          <p:cNvPr id="9" name="Group 8"/>
          <p:cNvGrpSpPr>
            <a:grpSpLocks/>
          </p:cNvGrpSpPr>
          <p:nvPr/>
        </p:nvGrpSpPr>
        <p:grpSpPr bwMode="auto">
          <a:xfrm>
            <a:off x="619125" y="2530475"/>
            <a:ext cx="2300288" cy="1935163"/>
            <a:chOff x="656948" y="2711272"/>
            <a:chExt cx="2299316" cy="1935332"/>
          </a:xfrm>
        </p:grpSpPr>
        <p:sp>
          <p:nvSpPr>
            <p:cNvPr id="270344" name="TextBox 5"/>
            <p:cNvSpPr txBox="1">
              <a:spLocks noChangeArrowheads="1"/>
            </p:cNvSpPr>
            <p:nvPr/>
          </p:nvSpPr>
          <p:spPr bwMode="auto">
            <a:xfrm>
              <a:off x="656948" y="3494272"/>
              <a:ext cx="1376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smtClean="0">
                  <a:solidFill>
                    <a:srgbClr val="FF0000"/>
                  </a:solidFill>
                  <a:cs typeface="Arial" charset="0"/>
                </a:rPr>
                <a:t>GTA genes</a:t>
              </a:r>
            </a:p>
          </p:txBody>
        </p:sp>
        <p:sp>
          <p:nvSpPr>
            <p:cNvPr id="270345" name="Line Callout 1 7"/>
            <p:cNvSpPr>
              <a:spLocks/>
            </p:cNvSpPr>
            <p:nvPr/>
          </p:nvSpPr>
          <p:spPr bwMode="auto">
            <a:xfrm>
              <a:off x="2539013" y="2711272"/>
              <a:ext cx="417251" cy="1935332"/>
            </a:xfrm>
            <a:prstGeom prst="borderCallout1">
              <a:avLst>
                <a:gd name="adj1" fmla="val 49486"/>
                <a:gd name="adj2" fmla="val -8333"/>
                <a:gd name="adj3" fmla="val 49657"/>
                <a:gd name="adj4" fmla="val -123440"/>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pPr defTabSz="911225"/>
              <a:endParaRPr lang="en-US" sz="2000" smtClean="0">
                <a:solidFill>
                  <a:srgbClr val="000000"/>
                </a:solidFill>
                <a:cs typeface="Arial" charset="0"/>
              </a:endParaRPr>
            </a:p>
          </p:txBody>
        </p:sp>
      </p:gr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b="84296"/>
          <a:stretch>
            <a:fillRect/>
          </a:stretch>
        </p:blipFill>
        <p:spPr bwMode="auto">
          <a:xfrm>
            <a:off x="1554163" y="5467350"/>
            <a:ext cx="67167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4"/>
          <p:cNvSpPr>
            <a:spLocks noChangeArrowheads="1"/>
          </p:cNvSpPr>
          <p:nvPr/>
        </p:nvSpPr>
        <p:spPr bwMode="auto">
          <a:xfrm>
            <a:off x="2344738" y="5003800"/>
            <a:ext cx="4064000" cy="19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49" tIns="45627" rIns="91249" bIns="45627" anchor="ctr">
            <a:spAutoFit/>
          </a:bodyPr>
          <a:lstStyle/>
          <a:p>
            <a:pPr algn="r" defTabSz="911225"/>
            <a:r>
              <a:rPr lang="en-US" sz="600" b="1" smtClean="0">
                <a:solidFill>
                  <a:srgbClr val="000000"/>
                </a:solidFill>
                <a:cs typeface="Arial" charset="0"/>
              </a:rPr>
              <a:t>Lang AS, Zhaxybayeva O, Beatty JT. Nat Rev Microbiol. 2012 Jun 11;10(7):472-82 </a:t>
            </a:r>
          </a:p>
        </p:txBody>
      </p:sp>
      <p:sp>
        <p:nvSpPr>
          <p:cNvPr id="12" name="TextBox 11"/>
          <p:cNvSpPr txBox="1">
            <a:spLocks noChangeArrowheads="1"/>
          </p:cNvSpPr>
          <p:nvPr/>
        </p:nvSpPr>
        <p:spPr bwMode="auto">
          <a:xfrm>
            <a:off x="3119438" y="6562725"/>
            <a:ext cx="35814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600" b="1" smtClean="0">
                <a:solidFill>
                  <a:srgbClr val="000000"/>
                </a:solidFill>
                <a:cs typeface="Arial" charset="0"/>
              </a:rPr>
              <a:t>Lang, A.S. &amp; Beatty, J.T.  Trends in Microbiology , Vol.15, No.2 , 2006</a:t>
            </a:r>
          </a:p>
        </p:txBody>
      </p:sp>
    </p:spTree>
    <p:extLst>
      <p:ext uri="{BB962C8B-B14F-4D97-AF65-F5344CB8AC3E}">
        <p14:creationId xmlns:p14="http://schemas.microsoft.com/office/powerpoint/2010/main" val="271121318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lstStyle/>
          <a:p>
            <a:pPr algn="ctr" eaLnBrk="1" hangingPunct="1"/>
            <a:r>
              <a:rPr lang="en-US" sz="2000">
                <a:latin typeface="Arial" charset="0"/>
              </a:rPr>
              <a:t>Purifying selection in </a:t>
            </a:r>
            <a:r>
              <a:rPr lang="en-US" sz="2000" i="1">
                <a:latin typeface="Arial" charset="0"/>
              </a:rPr>
              <a:t>E.coli</a:t>
            </a:r>
            <a:r>
              <a:rPr lang="en-US" sz="2000">
                <a:latin typeface="Arial" charset="0"/>
              </a:rPr>
              <a:t> ORFans</a:t>
            </a:r>
          </a:p>
        </p:txBody>
      </p:sp>
      <p:sp>
        <p:nvSpPr>
          <p:cNvPr id="4" name="TextBox 3"/>
          <p:cNvSpPr txBox="1">
            <a:spLocks noChangeArrowheads="1"/>
          </p:cNvSpPr>
          <p:nvPr/>
        </p:nvSpPr>
        <p:spPr bwMode="auto">
          <a:xfrm>
            <a:off x="161925" y="1435100"/>
            <a:ext cx="88661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smtClean="0">
                <a:solidFill>
                  <a:srgbClr val="000000"/>
                </a:solidFill>
                <a:cs typeface="Arial" charset="0"/>
              </a:rPr>
              <a:t>dN-dS &lt; 0 for some ORFan </a:t>
            </a:r>
            <a:r>
              <a:rPr lang="en-US" sz="1800" i="1" smtClean="0">
                <a:solidFill>
                  <a:srgbClr val="000000"/>
                </a:solidFill>
                <a:cs typeface="Arial" charset="0"/>
              </a:rPr>
              <a:t>E. coli </a:t>
            </a:r>
            <a:r>
              <a:rPr lang="en-US" sz="1800" smtClean="0">
                <a:solidFill>
                  <a:srgbClr val="000000"/>
                </a:solidFill>
                <a:cs typeface="Arial" charset="0"/>
              </a:rPr>
              <a:t>clusters seems to suggest they are functional genes.</a:t>
            </a:r>
          </a:p>
        </p:txBody>
      </p:sp>
      <p:sp>
        <p:nvSpPr>
          <p:cNvPr id="5" name="Rectangle 5"/>
          <p:cNvSpPr>
            <a:spLocks noChangeArrowheads="1"/>
          </p:cNvSpPr>
          <p:nvPr/>
        </p:nvSpPr>
        <p:spPr bwMode="auto">
          <a:xfrm>
            <a:off x="3616325" y="4822825"/>
            <a:ext cx="5137150"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49" tIns="45627" rIns="91249" bIns="45627" anchor="ctr">
            <a:spAutoFit/>
          </a:bodyPr>
          <a:lstStyle/>
          <a:p>
            <a:pPr algn="r" defTabSz="911225"/>
            <a:r>
              <a:rPr lang="en-US" sz="1000" b="1" smtClean="0">
                <a:solidFill>
                  <a:srgbClr val="000000"/>
                </a:solidFill>
                <a:cs typeface="Arial" charset="0"/>
              </a:rPr>
              <a:t>Adapted after Yu, G. and Stoltzfus, A. Genome Biol Evol (2012) Vol. 4 1176-1187 </a:t>
            </a:r>
          </a:p>
        </p:txBody>
      </p:sp>
      <p:graphicFrame>
        <p:nvGraphicFramePr>
          <p:cNvPr id="3" name="Table 2"/>
          <p:cNvGraphicFramePr>
            <a:graphicFrameLocks noGrp="1"/>
          </p:cNvGraphicFramePr>
          <p:nvPr/>
        </p:nvGraphicFramePr>
        <p:xfrm>
          <a:off x="447675" y="2406650"/>
          <a:ext cx="8305800" cy="2354264"/>
        </p:xfrm>
        <a:graphic>
          <a:graphicData uri="http://schemas.openxmlformats.org/drawingml/2006/table">
            <a:tbl>
              <a:tblPr/>
              <a:tblGrid>
                <a:gridCol w="2576513"/>
                <a:gridCol w="1433512"/>
                <a:gridCol w="1431925"/>
                <a:gridCol w="1431925"/>
                <a:gridCol w="1431925"/>
              </a:tblGrid>
              <a:tr h="522288">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Gene groups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Number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dN-dS&gt;0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dN-dS&lt;0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68313">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a:ln>
                            <a:noFill/>
                          </a:ln>
                          <a:solidFill>
                            <a:srgbClr val="000000"/>
                          </a:solidFill>
                          <a:effectLst/>
                          <a:latin typeface="Arial" charset="0"/>
                          <a:ea typeface="ＭＳ Ｐゴシック" charset="0"/>
                          <a:cs typeface="Arial" charset="0"/>
                        </a:rPr>
                        <a:t>E. coli </a:t>
                      </a:r>
                      <a:r>
                        <a:rPr kumimoji="0" lang="en-US" sz="1200" b="1" i="0" u="none" strike="noStrike" cap="none" normalizeH="0" baseline="0">
                          <a:ln>
                            <a:noFill/>
                          </a:ln>
                          <a:solidFill>
                            <a:srgbClr val="000000"/>
                          </a:solidFill>
                          <a:effectLst/>
                          <a:latin typeface="Arial" charset="0"/>
                          <a:ea typeface="ＭＳ Ｐゴシック" charset="0"/>
                          <a:cs typeface="Arial" charset="0"/>
                        </a:rPr>
                        <a:t>ORFan clusters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3773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944 (25%)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1953 (52%)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876 (23%)</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r>
              <a:tr h="708025">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Clusters of  </a:t>
                      </a:r>
                      <a:r>
                        <a:rPr kumimoji="0" lang="en-US" sz="1200" b="1" i="1" u="none" strike="noStrike" cap="none" normalizeH="0" baseline="0">
                          <a:ln>
                            <a:noFill/>
                          </a:ln>
                          <a:solidFill>
                            <a:srgbClr val="000000"/>
                          </a:solidFill>
                          <a:effectLst/>
                          <a:latin typeface="Arial" charset="0"/>
                          <a:ea typeface="ＭＳ Ｐゴシック" charset="0"/>
                          <a:cs typeface="Arial" charset="0"/>
                        </a:rPr>
                        <a:t>E.coli</a:t>
                      </a:r>
                      <a:r>
                        <a:rPr kumimoji="0" lang="en-US" sz="1200" b="1" i="0" u="none" strike="noStrike" cap="none" normalizeH="0" baseline="0">
                          <a:ln>
                            <a:noFill/>
                          </a:ln>
                          <a:solidFill>
                            <a:srgbClr val="000000"/>
                          </a:solidFill>
                          <a:effectLst/>
                          <a:latin typeface="Arial" charset="0"/>
                          <a:ea typeface="ＭＳ Ｐゴシック" charset="0"/>
                          <a:cs typeface="Arial" charset="0"/>
                        </a:rPr>
                        <a:t> sequences found in </a:t>
                      </a:r>
                      <a:r>
                        <a:rPr kumimoji="0" lang="en-US" sz="1200" b="1" i="1" u="none" strike="noStrike" cap="none" normalizeH="0" baseline="0">
                          <a:ln>
                            <a:noFill/>
                          </a:ln>
                          <a:solidFill>
                            <a:srgbClr val="000000"/>
                          </a:solidFill>
                          <a:effectLst/>
                          <a:latin typeface="Arial" charset="0"/>
                          <a:ea typeface="ＭＳ Ｐゴシック" charset="0"/>
                          <a:cs typeface="Arial" charset="0"/>
                        </a:rPr>
                        <a:t>Salmonella sp., Citrobacter sp.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610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104 (17%)</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423(69%)</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83 (14%)</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r>
              <a:tr h="655638">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Clusters of  </a:t>
                      </a:r>
                      <a:r>
                        <a:rPr kumimoji="0" lang="en-US" sz="1200" b="1" i="1" u="none" strike="noStrike" cap="none" normalizeH="0" baseline="0">
                          <a:ln>
                            <a:noFill/>
                          </a:ln>
                          <a:solidFill>
                            <a:srgbClr val="000000"/>
                          </a:solidFill>
                          <a:effectLst/>
                          <a:latin typeface="Arial" charset="0"/>
                          <a:ea typeface="ＭＳ Ｐゴシック" charset="0"/>
                          <a:cs typeface="Arial" charset="0"/>
                        </a:rPr>
                        <a:t>E.coli </a:t>
                      </a:r>
                      <a:r>
                        <a:rPr kumimoji="0" lang="en-US" sz="1200" b="1" i="0" u="none" strike="noStrike" cap="none" normalizeH="0" baseline="0">
                          <a:ln>
                            <a:noFill/>
                          </a:ln>
                          <a:solidFill>
                            <a:srgbClr val="000000"/>
                          </a:solidFill>
                          <a:effectLst/>
                          <a:latin typeface="Arial" charset="0"/>
                          <a:ea typeface="ＭＳ Ｐゴシック" charset="0"/>
                          <a:cs typeface="Arial" charset="0"/>
                        </a:rPr>
                        <a:t>sequences found in some </a:t>
                      </a:r>
                      <a:r>
                        <a:rPr kumimoji="0" lang="en-US" sz="1200" b="1" i="1" u="none" strike="noStrike" cap="none" normalizeH="0" baseline="0">
                          <a:ln>
                            <a:noFill/>
                          </a:ln>
                          <a:solidFill>
                            <a:srgbClr val="000000"/>
                          </a:solidFill>
                          <a:effectLst/>
                          <a:latin typeface="Arial" charset="0"/>
                          <a:ea typeface="ＭＳ Ｐゴシック" charset="0"/>
                          <a:cs typeface="Arial" charset="0"/>
                        </a:rPr>
                        <a:t>Enterobacteriaceae </a:t>
                      </a:r>
                      <a:r>
                        <a:rPr kumimoji="0" lang="en-US" sz="1200" b="1" i="0" u="none" strike="noStrike" cap="none" normalizeH="0" baseline="0">
                          <a:ln>
                            <a:noFill/>
                          </a:ln>
                          <a:solidFill>
                            <a:srgbClr val="000000"/>
                          </a:solidFill>
                          <a:effectLst/>
                          <a:latin typeface="Arial" charset="0"/>
                          <a:ea typeface="ＭＳ Ｐゴシック" charset="0"/>
                          <a:cs typeface="Arial" charset="0"/>
                        </a:rPr>
                        <a:t>only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373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 (2%)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365 (98%)</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0 (0%)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r>
            </a:tbl>
          </a:graphicData>
        </a:graphic>
      </p:graphicFrame>
    </p:spTree>
    <p:extLst>
      <p:ext uri="{BB962C8B-B14F-4D97-AF65-F5344CB8AC3E}">
        <p14:creationId xmlns:p14="http://schemas.microsoft.com/office/powerpoint/2010/main" val="24413596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152650"/>
            <a:ext cx="5524500"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2" name="Rectangle 3"/>
          <p:cNvSpPr>
            <a:spLocks noChangeArrowheads="1"/>
          </p:cNvSpPr>
          <p:nvPr/>
        </p:nvSpPr>
        <p:spPr bwMode="auto">
          <a:xfrm>
            <a:off x="228600" y="304800"/>
            <a:ext cx="85725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p>
            <a:r>
              <a:rPr lang="en-US" smtClean="0">
                <a:solidFill>
                  <a:srgbClr val="000000"/>
                </a:solidFill>
              </a:rPr>
              <a:t>Vincent Daubin and Howard Ochman: Bacterial Genomes as New Gene Homes: The Genealogy of ORFans in </a:t>
            </a:r>
            <a:r>
              <a:rPr lang="en-US" i="1" smtClean="0">
                <a:solidFill>
                  <a:srgbClr val="000000"/>
                </a:solidFill>
              </a:rPr>
              <a:t>E. coli.  Genome Research 14:1036-1042, 2004  </a:t>
            </a:r>
            <a:endParaRPr lang="en-US" smtClean="0">
              <a:solidFill>
                <a:srgbClr val="000000"/>
              </a:solidFill>
            </a:endParaRPr>
          </a:p>
          <a:p>
            <a:r>
              <a:rPr lang="en-US" smtClean="0">
                <a:solidFill>
                  <a:srgbClr val="000000"/>
                </a:solidFill>
              </a:rPr>
              <a:t> </a:t>
            </a:r>
          </a:p>
        </p:txBody>
      </p:sp>
      <p:sp>
        <p:nvSpPr>
          <p:cNvPr id="158723" name="Text Box 4"/>
          <p:cNvSpPr txBox="1">
            <a:spLocks noChangeArrowheads="1"/>
          </p:cNvSpPr>
          <p:nvPr/>
        </p:nvSpPr>
        <p:spPr bwMode="auto">
          <a:xfrm>
            <a:off x="0" y="2841625"/>
            <a:ext cx="30480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smtClean="0">
                <a:solidFill>
                  <a:srgbClr val="000000"/>
                </a:solidFill>
              </a:rPr>
              <a:t>The ratio of non-synonymous to synonymous substitutions for genes found only in the E.coli - Salmonella clade is lower than 1, but larger than for more widely distributed genes.  </a:t>
            </a:r>
          </a:p>
        </p:txBody>
      </p:sp>
      <p:sp>
        <p:nvSpPr>
          <p:cNvPr id="158724" name="Line 5"/>
          <p:cNvSpPr>
            <a:spLocks noChangeShapeType="1"/>
          </p:cNvSpPr>
          <p:nvPr/>
        </p:nvSpPr>
        <p:spPr bwMode="auto">
          <a:xfrm>
            <a:off x="2239963" y="3352800"/>
            <a:ext cx="2895600" cy="0"/>
          </a:xfrm>
          <a:prstGeom prst="line">
            <a:avLst/>
          </a:prstGeom>
          <a:noFill/>
          <a:ln w="76200">
            <a:solidFill>
              <a:srgbClr val="5BD75B"/>
            </a:solidFill>
            <a:round/>
            <a:headEnd/>
            <a:tailEnd type="triangle" w="med" len="med"/>
          </a:ln>
          <a:extLst>
            <a:ext uri="{909E8E84-426E-40dd-AFC4-6F175D3DCCD1}">
              <a14:hiddenFill xmlns:a14="http://schemas.microsoft.com/office/drawing/2010/main">
                <a:noFill/>
              </a14:hiddenFill>
            </a:ext>
          </a:extLst>
        </p:spPr>
        <p:txBody>
          <a:bodyPr lIns="91429" tIns="45714" rIns="91429" bIns="45714"/>
          <a:lstStyle/>
          <a:p>
            <a:endParaRPr lang="en-US" smtClean="0">
              <a:solidFill>
                <a:prstClr val="black"/>
              </a:solidFill>
            </a:endParaRPr>
          </a:p>
        </p:txBody>
      </p:sp>
      <p:sp>
        <p:nvSpPr>
          <p:cNvPr id="158725" name="Text Box 6"/>
          <p:cNvSpPr txBox="1">
            <a:spLocks noChangeArrowheads="1"/>
          </p:cNvSpPr>
          <p:nvPr/>
        </p:nvSpPr>
        <p:spPr bwMode="auto">
          <a:xfrm>
            <a:off x="2895600" y="6035675"/>
            <a:ext cx="6370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smtClean="0">
                <a:solidFill>
                  <a:srgbClr val="000000"/>
                </a:solidFill>
              </a:rPr>
              <a:t>Fig. 3 from Vincent Daubin and Howard Ochman,</a:t>
            </a:r>
            <a:r>
              <a:rPr lang="en-US" sz="1200" i="1" smtClean="0">
                <a:solidFill>
                  <a:srgbClr val="000000"/>
                </a:solidFill>
              </a:rPr>
              <a:t>  Genome Research 14:1036-1042, 2004</a:t>
            </a:r>
          </a:p>
          <a:p>
            <a:pPr eaLnBrk="1" hangingPunct="1"/>
            <a:endParaRPr lang="en-US" sz="1200" smtClean="0">
              <a:solidFill>
                <a:srgbClr val="000000"/>
              </a:solidFill>
            </a:endParaRPr>
          </a:p>
        </p:txBody>
      </p:sp>
      <p:cxnSp>
        <p:nvCxnSpPr>
          <p:cNvPr id="158726" name="Straight Arrow Connector 6"/>
          <p:cNvCxnSpPr>
            <a:cxnSpLocks noChangeShapeType="1"/>
          </p:cNvCxnSpPr>
          <p:nvPr/>
        </p:nvCxnSpPr>
        <p:spPr bwMode="auto">
          <a:xfrm flipV="1">
            <a:off x="4721225" y="5318125"/>
            <a:ext cx="3479800" cy="7938"/>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8727" name="TextBox 7"/>
          <p:cNvSpPr txBox="1">
            <a:spLocks noChangeArrowheads="1"/>
          </p:cNvSpPr>
          <p:nvPr/>
        </p:nvSpPr>
        <p:spPr bwMode="auto">
          <a:xfrm>
            <a:off x="4938713" y="4987925"/>
            <a:ext cx="32654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smtClean="0">
                <a:solidFill>
                  <a:srgbClr val="000000"/>
                </a:solidFill>
                <a:cs typeface="Arial" charset="0"/>
              </a:rPr>
              <a:t>Increasing phylogenetic depth</a:t>
            </a:r>
          </a:p>
        </p:txBody>
      </p:sp>
    </p:spTree>
    <p:extLst>
      <p:ext uri="{BB962C8B-B14F-4D97-AF65-F5344CB8AC3E}">
        <p14:creationId xmlns:p14="http://schemas.microsoft.com/office/powerpoint/2010/main" val="29454902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769" name="Object 2"/>
          <p:cNvGraphicFramePr>
            <a:graphicFrameLocks noChangeAspect="1"/>
          </p:cNvGraphicFramePr>
          <p:nvPr/>
        </p:nvGraphicFramePr>
        <p:xfrm>
          <a:off x="1219200" y="1449388"/>
          <a:ext cx="6297613" cy="4722812"/>
        </p:xfrm>
        <a:graphic>
          <a:graphicData uri="http://schemas.openxmlformats.org/presentationml/2006/ole">
            <mc:AlternateContent xmlns:mc="http://schemas.openxmlformats.org/markup-compatibility/2006">
              <mc:Choice xmlns:v="urn:schemas-microsoft-com:vml" Requires="v">
                <p:oleObj spid="_x0000_s425996" name="Photo Editor Photo" r:id="rId4" imgW="6095238" imgH="4572396" progId="">
                  <p:embed/>
                </p:oleObj>
              </mc:Choice>
              <mc:Fallback>
                <p:oleObj name="Photo Editor Photo" r:id="rId4" imgW="6095238" imgH="457239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449388"/>
                        <a:ext cx="6297613" cy="472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0770" name="Text Box 3"/>
          <p:cNvSpPr txBox="1">
            <a:spLocks noChangeArrowheads="1"/>
          </p:cNvSpPr>
          <p:nvPr/>
        </p:nvSpPr>
        <p:spPr bwMode="auto">
          <a:xfrm>
            <a:off x="288925" y="115888"/>
            <a:ext cx="80168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smtClean="0">
                <a:solidFill>
                  <a:srgbClr val="000000"/>
                </a:solidFill>
              </a:rPr>
              <a:t>Trunk-of-my-car analogy:  Hardly anything in there is the is the result of providing a selective advantage.  Some items are removed quickly (purifying selection), some are useful under some conditions, but most things do not alter the fitness.    </a:t>
            </a:r>
          </a:p>
        </p:txBody>
      </p:sp>
      <p:pic>
        <p:nvPicPr>
          <p:cNvPr id="160771" name="Picture 4" descr="roquefo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859088"/>
            <a:ext cx="2193925"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Line 5"/>
          <p:cNvSpPr>
            <a:spLocks noChangeShapeType="1"/>
          </p:cNvSpPr>
          <p:nvPr/>
        </p:nvSpPr>
        <p:spPr bwMode="auto">
          <a:xfrm>
            <a:off x="288925" y="2859088"/>
            <a:ext cx="1692275" cy="1649412"/>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lIns="91429" tIns="45714" rIns="91429" bIns="45714"/>
          <a:lstStyle/>
          <a:p>
            <a:endParaRPr lang="en-US" smtClean="0">
              <a:solidFill>
                <a:srgbClr val="000000"/>
              </a:solidFill>
            </a:endParaRPr>
          </a:p>
        </p:txBody>
      </p:sp>
      <p:sp>
        <p:nvSpPr>
          <p:cNvPr id="160773" name="Line 6"/>
          <p:cNvSpPr>
            <a:spLocks noChangeShapeType="1"/>
          </p:cNvSpPr>
          <p:nvPr/>
        </p:nvSpPr>
        <p:spPr bwMode="auto">
          <a:xfrm flipV="1">
            <a:off x="288925" y="2859088"/>
            <a:ext cx="1692275" cy="1649412"/>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lIns="91429" tIns="45714" rIns="91429" bIns="45714"/>
          <a:lstStyle/>
          <a:p>
            <a:endParaRPr lang="en-US" smtClean="0">
              <a:solidFill>
                <a:srgbClr val="000000"/>
              </a:solidFill>
            </a:endParaRPr>
          </a:p>
        </p:txBody>
      </p:sp>
      <p:grpSp>
        <p:nvGrpSpPr>
          <p:cNvPr id="160774" name="Group 7"/>
          <p:cNvGrpSpPr>
            <a:grpSpLocks/>
          </p:cNvGrpSpPr>
          <p:nvPr/>
        </p:nvGrpSpPr>
        <p:grpSpPr bwMode="auto">
          <a:xfrm>
            <a:off x="7086600" y="873125"/>
            <a:ext cx="1954213" cy="4537075"/>
            <a:chOff x="4224" y="288"/>
            <a:chExt cx="1375" cy="3002"/>
          </a:xfrm>
        </p:grpSpPr>
        <p:pic>
          <p:nvPicPr>
            <p:cNvPr id="160778" name="Picture 8" descr="TNT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4" y="816"/>
              <a:ext cx="734" cy="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9" name="Picture 9" descr="TNT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5" y="1051"/>
              <a:ext cx="734" cy="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80" name="Picture 10" descr="TNT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1" y="288"/>
              <a:ext cx="734" cy="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0775" name="Line 11"/>
          <p:cNvSpPr>
            <a:spLocks noChangeShapeType="1"/>
          </p:cNvSpPr>
          <p:nvPr/>
        </p:nvSpPr>
        <p:spPr bwMode="auto">
          <a:xfrm>
            <a:off x="7135813" y="2627313"/>
            <a:ext cx="1905000" cy="198120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lIns="91429" tIns="45714" rIns="91429" bIns="45714"/>
          <a:lstStyle/>
          <a:p>
            <a:endParaRPr lang="en-US" smtClean="0">
              <a:solidFill>
                <a:srgbClr val="000000"/>
              </a:solidFill>
            </a:endParaRPr>
          </a:p>
        </p:txBody>
      </p:sp>
      <p:sp>
        <p:nvSpPr>
          <p:cNvPr id="160776" name="Line 12"/>
          <p:cNvSpPr>
            <a:spLocks noChangeShapeType="1"/>
          </p:cNvSpPr>
          <p:nvPr/>
        </p:nvSpPr>
        <p:spPr bwMode="auto">
          <a:xfrm flipV="1">
            <a:off x="7135813" y="2627313"/>
            <a:ext cx="1905000" cy="198120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lIns="91429" tIns="45714" rIns="91429" bIns="45714"/>
          <a:lstStyle/>
          <a:p>
            <a:endParaRPr lang="en-US" smtClean="0">
              <a:solidFill>
                <a:srgbClr val="000000"/>
              </a:solidFill>
            </a:endParaRPr>
          </a:p>
        </p:txBody>
      </p:sp>
      <p:sp>
        <p:nvSpPr>
          <p:cNvPr id="160777" name="Text Box 13"/>
          <p:cNvSpPr txBox="1">
            <a:spLocks noChangeArrowheads="1"/>
          </p:cNvSpPr>
          <p:nvPr/>
        </p:nvSpPr>
        <p:spPr bwMode="auto">
          <a:xfrm>
            <a:off x="196850" y="6156325"/>
            <a:ext cx="884396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700" b="1" i="1" smtClean="0">
                <a:solidFill>
                  <a:srgbClr val="0066FF"/>
                </a:solidFill>
              </a:rPr>
              <a:t>Could some of the inferred purifying selection be due to the acquisition of novel detrimental characteristics (e.g., protein toxicity, HOPELESS MONSTERS)? </a:t>
            </a:r>
          </a:p>
        </p:txBody>
      </p:sp>
    </p:spTree>
    <p:extLst>
      <p:ext uri="{BB962C8B-B14F-4D97-AF65-F5344CB8AC3E}">
        <p14:creationId xmlns:p14="http://schemas.microsoft.com/office/powerpoint/2010/main" val="322089997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
          <p:cNvSpPr>
            <a:spLocks noChangeArrowheads="1"/>
          </p:cNvSpPr>
          <p:nvPr/>
        </p:nvSpPr>
        <p:spPr bwMode="auto">
          <a:xfrm>
            <a:off x="152400" y="228600"/>
            <a:ext cx="88392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p>
            <a:r>
              <a:rPr lang="en-US" sz="3600" b="1" smtClean="0">
                <a:solidFill>
                  <a:srgbClr val="000000"/>
                </a:solidFill>
                <a:latin typeface="Times New Roman" charset="0"/>
              </a:rPr>
              <a:t>Other ways to detect positive selection</a:t>
            </a:r>
          </a:p>
          <a:p>
            <a:endParaRPr lang="en-US" b="1" smtClean="0">
              <a:solidFill>
                <a:srgbClr val="000000"/>
              </a:solidFill>
              <a:latin typeface="Times New Roman" charset="0"/>
            </a:endParaRPr>
          </a:p>
          <a:p>
            <a:endParaRPr lang="en-US" b="1" smtClean="0">
              <a:solidFill>
                <a:srgbClr val="000000"/>
              </a:solidFill>
              <a:latin typeface="Times New Roman" charset="0"/>
            </a:endParaRPr>
          </a:p>
          <a:p>
            <a:r>
              <a:rPr lang="en-US" b="1" smtClean="0">
                <a:solidFill>
                  <a:srgbClr val="000000"/>
                </a:solidFill>
                <a:latin typeface="Times New Roman" charset="0"/>
              </a:rPr>
              <a:t>Selective sweeps -&gt; fewer alleles present in population </a:t>
            </a:r>
          </a:p>
          <a:p>
            <a:r>
              <a:rPr lang="en-US" b="1" smtClean="0">
                <a:solidFill>
                  <a:srgbClr val="000000"/>
                </a:solidFill>
                <a:latin typeface="Times New Roman" charset="0"/>
              </a:rPr>
              <a:t>(see contributions from archaic Humans for example) </a:t>
            </a:r>
            <a:br>
              <a:rPr lang="en-US" b="1" smtClean="0">
                <a:solidFill>
                  <a:srgbClr val="000000"/>
                </a:solidFill>
                <a:latin typeface="Times New Roman" charset="0"/>
              </a:rPr>
            </a:br>
            <a:r>
              <a:rPr lang="en-US" b="1" smtClean="0">
                <a:solidFill>
                  <a:srgbClr val="000000"/>
                </a:solidFill>
                <a:latin typeface="Times New Roman" charset="0"/>
              </a:rPr>
              <a:t/>
            </a:r>
            <a:br>
              <a:rPr lang="en-US" b="1" smtClean="0">
                <a:solidFill>
                  <a:srgbClr val="000000"/>
                </a:solidFill>
                <a:latin typeface="Times New Roman" charset="0"/>
              </a:rPr>
            </a:br>
            <a:r>
              <a:rPr lang="en-US" b="1" smtClean="0">
                <a:solidFill>
                  <a:srgbClr val="000000"/>
                </a:solidFill>
                <a:latin typeface="Times New Roman" charset="0"/>
              </a:rPr>
              <a:t>Repeated episodes of positive selection -&gt; high dN</a:t>
            </a:r>
          </a:p>
        </p:txBody>
      </p:sp>
    </p:spTree>
    <p:extLst>
      <p:ext uri="{BB962C8B-B14F-4D97-AF65-F5344CB8AC3E}">
        <p14:creationId xmlns:p14="http://schemas.microsoft.com/office/powerpoint/2010/main" val="44937947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1600"/>
            <a:ext cx="9144000" cy="664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Rectangle 2"/>
          <p:cNvSpPr>
            <a:spLocks noChangeArrowheads="1"/>
          </p:cNvSpPr>
          <p:nvPr/>
        </p:nvSpPr>
        <p:spPr bwMode="auto">
          <a:xfrm>
            <a:off x="5943600" y="3817938"/>
            <a:ext cx="28448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p>
            <a:r>
              <a:rPr lang="en-US" b="1" smtClean="0">
                <a:solidFill>
                  <a:srgbClr val="000000"/>
                </a:solidFill>
                <a:latin typeface="Times New Roman" charset="0"/>
              </a:rPr>
              <a:t>Variant arose about </a:t>
            </a:r>
            <a:br>
              <a:rPr lang="en-US" b="1" smtClean="0">
                <a:solidFill>
                  <a:srgbClr val="000000"/>
                </a:solidFill>
                <a:latin typeface="Times New Roman" charset="0"/>
              </a:rPr>
            </a:br>
            <a:r>
              <a:rPr lang="en-US" b="1" smtClean="0">
                <a:solidFill>
                  <a:srgbClr val="000000"/>
                </a:solidFill>
                <a:latin typeface="Times New Roman" charset="0"/>
              </a:rPr>
              <a:t>5800 years ago</a:t>
            </a:r>
          </a:p>
        </p:txBody>
      </p:sp>
    </p:spTree>
    <p:extLst>
      <p:ext uri="{BB962C8B-B14F-4D97-AF65-F5344CB8AC3E}">
        <p14:creationId xmlns:p14="http://schemas.microsoft.com/office/powerpoint/2010/main" val="1379123492"/>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8916988" cy="668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6" name="Rectangle 2"/>
          <p:cNvSpPr>
            <a:spLocks noChangeArrowheads="1"/>
          </p:cNvSpPr>
          <p:nvPr/>
        </p:nvSpPr>
        <p:spPr bwMode="auto">
          <a:xfrm>
            <a:off x="152400" y="5334000"/>
            <a:ext cx="746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p>
            <a:r>
              <a:rPr lang="en-US" b="1" smtClean="0">
                <a:solidFill>
                  <a:srgbClr val="000000"/>
                </a:solidFill>
                <a:latin typeface="Times New Roman" charset="0"/>
              </a:rPr>
              <a:t>The age of haplogroup D was found to be ~37,000 years</a:t>
            </a:r>
          </a:p>
        </p:txBody>
      </p:sp>
    </p:spTree>
    <p:extLst>
      <p:ext uri="{BB962C8B-B14F-4D97-AF65-F5344CB8AC3E}">
        <p14:creationId xmlns:p14="http://schemas.microsoft.com/office/powerpoint/2010/main" val="237817026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TextBox 1"/>
          <p:cNvSpPr txBox="1">
            <a:spLocks noChangeArrowheads="1"/>
          </p:cNvSpPr>
          <p:nvPr/>
        </p:nvSpPr>
        <p:spPr bwMode="auto">
          <a:xfrm>
            <a:off x="1209675" y="530225"/>
            <a:ext cx="54536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smtClean="0">
                <a:solidFill>
                  <a:srgbClr val="000000"/>
                </a:solidFill>
              </a:rPr>
              <a:t>HGT as a force </a:t>
            </a:r>
            <a:r>
              <a:rPr lang="en-US" sz="2800" b="1" dirty="0" smtClean="0">
                <a:solidFill>
                  <a:srgbClr val="000000"/>
                </a:solidFill>
              </a:rPr>
              <a:t>a creative force</a:t>
            </a:r>
            <a:endParaRPr lang="en-US" sz="2800" b="1" dirty="0" smtClean="0">
              <a:solidFill>
                <a:srgbClr val="000000"/>
              </a:solidFill>
            </a:endParaRPr>
          </a:p>
        </p:txBody>
      </p:sp>
      <p:sp>
        <p:nvSpPr>
          <p:cNvPr id="2" name="TextBox 1"/>
          <p:cNvSpPr txBox="1"/>
          <p:nvPr/>
        </p:nvSpPr>
        <p:spPr>
          <a:xfrm>
            <a:off x="436564" y="1365250"/>
            <a:ext cx="8042185" cy="1077218"/>
          </a:xfrm>
          <a:prstGeom prst="rect">
            <a:avLst/>
          </a:prstGeom>
          <a:noFill/>
        </p:spPr>
        <p:txBody>
          <a:bodyPr wrap="none" rtlCol="0">
            <a:spAutoFit/>
          </a:bodyPr>
          <a:lstStyle/>
          <a:p>
            <a:r>
              <a:rPr lang="en-US" dirty="0" smtClean="0"/>
              <a:t>New biochemical pathways</a:t>
            </a:r>
          </a:p>
          <a:p>
            <a:r>
              <a:rPr lang="en-US" dirty="0"/>
              <a:t> </a:t>
            </a:r>
            <a:r>
              <a:rPr lang="en-US" dirty="0" smtClean="0"/>
              <a:t>     	</a:t>
            </a:r>
            <a:r>
              <a:rPr lang="en-US" sz="1600" dirty="0" smtClean="0"/>
              <a:t>Oxygen producing PS</a:t>
            </a:r>
            <a:br>
              <a:rPr lang="en-US" sz="1600" dirty="0" smtClean="0"/>
            </a:br>
            <a:r>
              <a:rPr lang="en-US" sz="1600" dirty="0" smtClean="0"/>
              <a:t> 	</a:t>
            </a:r>
            <a:r>
              <a:rPr lang="en-US" sz="1600" dirty="0" err="1" smtClean="0"/>
              <a:t>Acetoclasitc</a:t>
            </a:r>
            <a:r>
              <a:rPr lang="en-US" sz="1600" dirty="0" smtClean="0"/>
              <a:t> </a:t>
            </a:r>
            <a:r>
              <a:rPr lang="en-US" sz="1600" dirty="0" err="1" smtClean="0"/>
              <a:t>Methanognesis</a:t>
            </a:r>
            <a:r>
              <a:rPr lang="en-US" sz="1600" dirty="0" smtClean="0"/>
              <a:t> (</a:t>
            </a:r>
            <a:r>
              <a:rPr lang="en-US" sz="1600" dirty="0" smtClean="0">
                <a:hlinkClick r:id="rId2"/>
              </a:rPr>
              <a:t>here</a:t>
            </a:r>
            <a:r>
              <a:rPr lang="en-US" sz="1600" dirty="0" smtClean="0"/>
              <a:t>) (cause of the Permian extinctions? </a:t>
            </a:r>
            <a:r>
              <a:rPr lang="en-US" sz="1600" dirty="0" smtClean="0">
                <a:hlinkClick r:id="rId3"/>
              </a:rPr>
              <a:t>here </a:t>
            </a:r>
            <a:r>
              <a:rPr lang="en-US" sz="1600" dirty="0" smtClean="0"/>
              <a:t>)  </a:t>
            </a:r>
            <a:endParaRPr lang="en-US" sz="1600" dirty="0"/>
          </a:p>
        </p:txBody>
      </p:sp>
      <p:sp>
        <p:nvSpPr>
          <p:cNvPr id="3" name="TextBox 2"/>
          <p:cNvSpPr txBox="1"/>
          <p:nvPr/>
        </p:nvSpPr>
        <p:spPr>
          <a:xfrm>
            <a:off x="468312" y="2690813"/>
            <a:ext cx="8532813" cy="1200328"/>
          </a:xfrm>
          <a:prstGeom prst="rect">
            <a:avLst/>
          </a:prstGeom>
          <a:noFill/>
        </p:spPr>
        <p:txBody>
          <a:bodyPr wrap="square" rtlCol="0">
            <a:spAutoFit/>
          </a:bodyPr>
          <a:lstStyle/>
          <a:p>
            <a:r>
              <a:rPr lang="en-US" dirty="0" smtClean="0"/>
              <a:t>New substrates, new weapons, new resistance genes, breaks up linkage in case of selective sweeps.  </a:t>
            </a:r>
          </a:p>
          <a:p>
            <a:r>
              <a:rPr lang="en-US" dirty="0" smtClean="0"/>
              <a:t>  </a:t>
            </a:r>
            <a:endParaRPr lang="en-US" dirty="0"/>
          </a:p>
        </p:txBody>
      </p:sp>
      <p:sp>
        <p:nvSpPr>
          <p:cNvPr id="4" name="TextBox 3"/>
          <p:cNvSpPr txBox="1"/>
          <p:nvPr/>
        </p:nvSpPr>
        <p:spPr>
          <a:xfrm>
            <a:off x="405711" y="3921126"/>
            <a:ext cx="8206478" cy="267765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smtClean="0"/>
              <a:t>Discussion:</a:t>
            </a:r>
          </a:p>
          <a:p>
            <a:r>
              <a:rPr lang="en-US" sz="1800" dirty="0"/>
              <a:t>Selfish genes </a:t>
            </a:r>
            <a:r>
              <a:rPr lang="en-US" sz="1800" i="1" dirty="0"/>
              <a:t>versus </a:t>
            </a:r>
            <a:r>
              <a:rPr lang="en-US" sz="1800" dirty="0"/>
              <a:t>altruism.  (Evolutionary stable strategies)</a:t>
            </a:r>
            <a:r>
              <a:rPr lang="en-US" sz="1800" dirty="0" smtClean="0"/>
              <a:t>.</a:t>
            </a:r>
          </a:p>
          <a:p>
            <a:pPr marL="285750" indent="-285750">
              <a:buFont typeface="Arial"/>
              <a:buChar char="•"/>
            </a:pPr>
            <a:r>
              <a:rPr lang="en-US" sz="1800" dirty="0"/>
              <a:t>Group selection? </a:t>
            </a:r>
            <a:r>
              <a:rPr lang="en-US" sz="1800" dirty="0" smtClean="0"/>
              <a:t>(plasmid sharing in Agrobacteria after plant transformation)</a:t>
            </a:r>
          </a:p>
          <a:p>
            <a:pPr marL="285750" indent="-285750">
              <a:buFont typeface="Arial"/>
              <a:buChar char="•"/>
            </a:pPr>
            <a:r>
              <a:rPr lang="en-US" sz="1800" dirty="0" smtClean="0"/>
              <a:t>Under which conditions is it useful for an organism to sacrifice itself (e.g. GTAs), so that other members of the population reap a benefit?  -&gt; social parasites</a:t>
            </a:r>
            <a:endParaRPr lang="en-US" sz="1800" dirty="0"/>
          </a:p>
          <a:p>
            <a:r>
              <a:rPr lang="en-US" sz="1800" dirty="0" smtClean="0"/>
              <a:t>Evolution of the </a:t>
            </a:r>
            <a:r>
              <a:rPr lang="en-US" sz="1800" dirty="0" err="1" smtClean="0"/>
              <a:t>holobiont</a:t>
            </a:r>
            <a:r>
              <a:rPr lang="en-US" sz="1800" dirty="0" smtClean="0"/>
              <a:t>? (sushi wrapper digesting intestinal symbionts)</a:t>
            </a:r>
          </a:p>
          <a:p>
            <a:pPr marL="285750" indent="-285750">
              <a:buFont typeface="Arial"/>
              <a:buChar char="•"/>
            </a:pPr>
            <a:r>
              <a:rPr lang="en-US" sz="1800" dirty="0" smtClean="0"/>
              <a:t>Is selection really acting on the </a:t>
            </a:r>
            <a:r>
              <a:rPr lang="en-US" sz="1800" dirty="0" err="1" smtClean="0"/>
              <a:t>holobiont</a:t>
            </a:r>
            <a:r>
              <a:rPr lang="en-US" sz="1800" dirty="0" smtClean="0"/>
              <a:t>?   </a:t>
            </a:r>
            <a:br>
              <a:rPr lang="en-US" sz="1800" dirty="0" smtClean="0"/>
            </a:br>
            <a:endParaRPr lang="en-US" sz="1800" dirty="0" smtClean="0"/>
          </a:p>
        </p:txBody>
      </p:sp>
    </p:spTree>
    <p:extLst>
      <p:ext uri="{BB962C8B-B14F-4D97-AF65-F5344CB8AC3E}">
        <p14:creationId xmlns:p14="http://schemas.microsoft.com/office/powerpoint/2010/main" val="70676226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0"/>
            <a:ext cx="6000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98662" y="2022475"/>
            <a:ext cx="6834187"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655167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8057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063" y="0"/>
            <a:ext cx="8715375"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79" name="TextBox 3"/>
          <p:cNvSpPr txBox="1">
            <a:spLocks noChangeArrowheads="1"/>
          </p:cNvSpPr>
          <p:nvPr/>
        </p:nvSpPr>
        <p:spPr bwMode="auto">
          <a:xfrm>
            <a:off x="0" y="5684838"/>
            <a:ext cx="9144000"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30" tIns="41015" rIns="82030" bIns="410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smtClean="0">
                <a:solidFill>
                  <a:srgbClr val="000000"/>
                </a:solidFill>
              </a:rPr>
              <a:t>From: </a:t>
            </a:r>
            <a:r>
              <a:rPr lang="en-US" sz="2200" smtClean="0">
                <a:solidFill>
                  <a:srgbClr val="000000"/>
                </a:solidFill>
                <a:hlinkClick r:id="rId4"/>
              </a:rPr>
              <a:t>http://www.nytimes.com/2012/01/31/science/gains-in-dna-are-speeding-research-into-human-origins.html?_r=1 </a:t>
            </a:r>
            <a:endParaRPr lang="en-US" sz="2200" smtClean="0">
              <a:solidFill>
                <a:srgbClr val="000000"/>
              </a:solidFill>
            </a:endParaRPr>
          </a:p>
        </p:txBody>
      </p:sp>
    </p:spTree>
    <p:extLst>
      <p:ext uri="{BB962C8B-B14F-4D97-AF65-F5344CB8AC3E}">
        <p14:creationId xmlns:p14="http://schemas.microsoft.com/office/powerpoint/2010/main" val="3481096985"/>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8160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00" y="1133475"/>
            <a:ext cx="4983163"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20713" y="271463"/>
            <a:ext cx="4414837" cy="523875"/>
          </a:xfrm>
          <a:prstGeom prst="rect">
            <a:avLst/>
          </a:prstGeom>
          <a:noFill/>
        </p:spPr>
        <p:txBody>
          <a:bodyPr wrap="none">
            <a:spAutoFit/>
          </a:bodyPr>
          <a:lstStyle/>
          <a:p>
            <a:pPr defTabSz="457200" fontAlgn="auto">
              <a:spcBef>
                <a:spcPts val="0"/>
              </a:spcBef>
              <a:spcAft>
                <a:spcPts val="0"/>
              </a:spcAft>
              <a:defRPr/>
            </a:pPr>
            <a:r>
              <a:rPr lang="en-US" sz="2800" dirty="0">
                <a:solidFill>
                  <a:prstClr val="black"/>
                </a:solidFill>
                <a:latin typeface="Calibri"/>
              </a:rPr>
              <a:t>The multiregional hypothesis </a:t>
            </a:r>
          </a:p>
        </p:txBody>
      </p:sp>
      <p:sp>
        <p:nvSpPr>
          <p:cNvPr id="4" name="TextBox 3"/>
          <p:cNvSpPr txBox="1"/>
          <p:nvPr/>
        </p:nvSpPr>
        <p:spPr>
          <a:xfrm>
            <a:off x="814388" y="6389688"/>
            <a:ext cx="5735637" cy="368300"/>
          </a:xfrm>
          <a:prstGeom prst="rect">
            <a:avLst/>
          </a:prstGeom>
          <a:noFill/>
        </p:spPr>
        <p:txBody>
          <a:bodyPr wrap="none">
            <a:spAutoFit/>
          </a:bodyPr>
          <a:lstStyle/>
          <a:p>
            <a:pPr defTabSz="457200" fontAlgn="auto">
              <a:spcBef>
                <a:spcPts val="0"/>
              </a:spcBef>
              <a:spcAft>
                <a:spcPts val="0"/>
              </a:spcAft>
              <a:defRPr/>
            </a:pPr>
            <a:r>
              <a:rPr lang="en-US" sz="1800" dirty="0">
                <a:solidFill>
                  <a:prstClr val="black"/>
                </a:solidFill>
                <a:latin typeface="Calibri"/>
              </a:rPr>
              <a:t>From </a:t>
            </a:r>
            <a:r>
              <a:rPr lang="en-US" sz="1800" dirty="0">
                <a:solidFill>
                  <a:prstClr val="black"/>
                </a:solidFill>
                <a:latin typeface="Calibri"/>
                <a:hlinkClick r:id="rId4"/>
              </a:rPr>
              <a:t>http://en.wikipedia.org/wiki/Multiregional_Evolution</a:t>
            </a:r>
            <a:r>
              <a:rPr lang="en-US" sz="1800" dirty="0">
                <a:solidFill>
                  <a:prstClr val="black"/>
                </a:solidFill>
                <a:latin typeface="Calibri"/>
              </a:rPr>
              <a:t> </a:t>
            </a:r>
          </a:p>
        </p:txBody>
      </p:sp>
    </p:spTree>
    <p:extLst>
      <p:ext uri="{BB962C8B-B14F-4D97-AF65-F5344CB8AC3E}">
        <p14:creationId xmlns:p14="http://schemas.microsoft.com/office/powerpoint/2010/main" val="2209081449"/>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6288" y="2082800"/>
            <a:ext cx="7775575"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2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200775"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07998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04913"/>
            <a:ext cx="6526213" cy="421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5416550"/>
            <a:ext cx="9144000" cy="1476375"/>
          </a:xfrm>
          <a:prstGeom prst="rect">
            <a:avLst/>
          </a:prstGeom>
          <a:noFill/>
        </p:spPr>
        <p:txBody>
          <a:bodyPr>
            <a:spAutoFit/>
          </a:bodyPr>
          <a:lstStyle/>
          <a:p>
            <a:pPr defTabSz="457200" fontAlgn="auto">
              <a:spcBef>
                <a:spcPts val="0"/>
              </a:spcBef>
              <a:spcAft>
                <a:spcPts val="0"/>
              </a:spcAft>
              <a:defRPr/>
            </a:pPr>
            <a:r>
              <a:rPr lang="en-US" sz="1800" dirty="0">
                <a:solidFill>
                  <a:prstClr val="black"/>
                </a:solidFill>
                <a:latin typeface="Calibri"/>
              </a:rPr>
              <a:t>Ancient migrations.</a:t>
            </a:r>
          </a:p>
          <a:p>
            <a:pPr defTabSz="457200" fontAlgn="auto">
              <a:spcBef>
                <a:spcPts val="0"/>
              </a:spcBef>
              <a:spcAft>
                <a:spcPts val="0"/>
              </a:spcAft>
              <a:defRPr/>
            </a:pPr>
            <a:r>
              <a:rPr lang="en-US" sz="1800" dirty="0">
                <a:solidFill>
                  <a:prstClr val="black"/>
                </a:solidFill>
                <a:latin typeface="Calibri"/>
              </a:rPr>
              <a:t>The proportions of </a:t>
            </a:r>
            <a:r>
              <a:rPr lang="en-US" sz="1800" dirty="0" err="1">
                <a:solidFill>
                  <a:prstClr val="black"/>
                </a:solidFill>
                <a:latin typeface="Calibri"/>
              </a:rPr>
              <a:t>Denisovan</a:t>
            </a:r>
            <a:r>
              <a:rPr lang="en-US" sz="1800" dirty="0">
                <a:solidFill>
                  <a:prstClr val="black"/>
                </a:solidFill>
                <a:latin typeface="Calibri"/>
              </a:rPr>
              <a:t> DNA in modern human populations are shown as red in pie charts, </a:t>
            </a:r>
            <a:r>
              <a:rPr lang="en-US" sz="1800" b="1" dirty="0">
                <a:solidFill>
                  <a:prstClr val="black"/>
                </a:solidFill>
                <a:latin typeface="Calibri"/>
              </a:rPr>
              <a:t>relative to New Guinea and Australian Aborigines </a:t>
            </a:r>
            <a:r>
              <a:rPr lang="en-US" sz="1800" dirty="0">
                <a:solidFill>
                  <a:prstClr val="black"/>
                </a:solidFill>
                <a:latin typeface="Calibri"/>
              </a:rPr>
              <a:t>(3). Wallace's Line (8) is formed by the powerful Indonesian flow-through current (blue arrows) and marks the limit of the </a:t>
            </a:r>
            <a:r>
              <a:rPr lang="en-US" sz="1800" dirty="0" err="1">
                <a:solidFill>
                  <a:prstClr val="black"/>
                </a:solidFill>
                <a:latin typeface="Calibri"/>
              </a:rPr>
              <a:t>Sunda</a:t>
            </a:r>
            <a:r>
              <a:rPr lang="en-US" sz="1800" dirty="0">
                <a:solidFill>
                  <a:prstClr val="black"/>
                </a:solidFill>
                <a:latin typeface="Calibri"/>
              </a:rPr>
              <a:t> shelf and Eurasian placental mammals. </a:t>
            </a:r>
          </a:p>
        </p:txBody>
      </p:sp>
      <p:sp>
        <p:nvSpPr>
          <p:cNvPr id="8" name="TextBox 7"/>
          <p:cNvSpPr txBox="1"/>
          <p:nvPr/>
        </p:nvSpPr>
        <p:spPr>
          <a:xfrm>
            <a:off x="168275" y="168275"/>
            <a:ext cx="4032250" cy="923925"/>
          </a:xfrm>
          <a:prstGeom prst="rect">
            <a:avLst/>
          </a:prstGeom>
          <a:noFill/>
        </p:spPr>
        <p:txBody>
          <a:bodyPr wrap="none">
            <a:spAutoFit/>
          </a:bodyPr>
          <a:lstStyle/>
          <a:p>
            <a:pPr defTabSz="457200" fontAlgn="auto">
              <a:spcBef>
                <a:spcPts val="0"/>
              </a:spcBef>
              <a:spcAft>
                <a:spcPts val="0"/>
              </a:spcAft>
              <a:defRPr/>
            </a:pPr>
            <a:r>
              <a:rPr lang="en-US" sz="1800" dirty="0">
                <a:solidFill>
                  <a:prstClr val="black"/>
                </a:solidFill>
                <a:latin typeface="Calibri"/>
              </a:rPr>
              <a:t>Did the </a:t>
            </a:r>
            <a:r>
              <a:rPr lang="en-US" sz="1800" dirty="0" err="1">
                <a:solidFill>
                  <a:prstClr val="black"/>
                </a:solidFill>
                <a:latin typeface="Calibri"/>
              </a:rPr>
              <a:t>Denisovans</a:t>
            </a:r>
            <a:r>
              <a:rPr lang="en-US" sz="1800" dirty="0">
                <a:solidFill>
                  <a:prstClr val="black"/>
                </a:solidFill>
                <a:latin typeface="Calibri"/>
              </a:rPr>
              <a:t> Cross Wallace's Line?</a:t>
            </a:r>
          </a:p>
          <a:p>
            <a:pPr defTabSz="457200" fontAlgn="auto">
              <a:spcBef>
                <a:spcPts val="0"/>
              </a:spcBef>
              <a:spcAft>
                <a:spcPts val="0"/>
              </a:spcAft>
              <a:defRPr/>
            </a:pPr>
            <a:r>
              <a:rPr lang="en-US" sz="1800" dirty="0">
                <a:solidFill>
                  <a:prstClr val="black"/>
                </a:solidFill>
                <a:latin typeface="Calibri"/>
              </a:rPr>
              <a:t>Science 18 October 2013: </a:t>
            </a:r>
          </a:p>
          <a:p>
            <a:pPr defTabSz="457200" fontAlgn="auto">
              <a:spcBef>
                <a:spcPts val="0"/>
              </a:spcBef>
              <a:spcAft>
                <a:spcPts val="0"/>
              </a:spcAft>
              <a:defRPr/>
            </a:pPr>
            <a:r>
              <a:rPr lang="en-US" sz="1800" dirty="0">
                <a:solidFill>
                  <a:prstClr val="black"/>
                </a:solidFill>
                <a:latin typeface="Calibri"/>
              </a:rPr>
              <a:t>vol. 342 no. 6156 321-323</a:t>
            </a:r>
          </a:p>
        </p:txBody>
      </p:sp>
    </p:spTree>
    <p:extLst>
      <p:ext uri="{BB962C8B-B14F-4D97-AF65-F5344CB8AC3E}">
        <p14:creationId xmlns:p14="http://schemas.microsoft.com/office/powerpoint/2010/main" val="4751758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4113" y="976313"/>
            <a:ext cx="6359525"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5425" y="6281738"/>
            <a:ext cx="8918575" cy="369887"/>
          </a:xfrm>
          <a:prstGeom prst="rect">
            <a:avLst/>
          </a:prstGeom>
          <a:noFill/>
        </p:spPr>
        <p:txBody>
          <a:bodyPr wrap="none">
            <a:spAutoFit/>
          </a:bodyPr>
          <a:lstStyle/>
          <a:p>
            <a:pPr defTabSz="457200" fontAlgn="auto">
              <a:spcBef>
                <a:spcPts val="0"/>
              </a:spcBef>
              <a:spcAft>
                <a:spcPts val="0"/>
              </a:spcAft>
              <a:defRPr/>
            </a:pPr>
            <a:r>
              <a:rPr lang="en-US" sz="1800" dirty="0">
                <a:solidFill>
                  <a:prstClr val="black"/>
                </a:solidFill>
                <a:latin typeface="Calibri"/>
              </a:rPr>
              <a:t>From: http://</a:t>
            </a:r>
            <a:r>
              <a:rPr lang="en-US" sz="1800" dirty="0" err="1">
                <a:solidFill>
                  <a:prstClr val="black"/>
                </a:solidFill>
                <a:latin typeface="Calibri"/>
              </a:rPr>
              <a:t>en.wikipedia.org</a:t>
            </a:r>
            <a:r>
              <a:rPr lang="en-US" sz="1800" dirty="0">
                <a:solidFill>
                  <a:prstClr val="black"/>
                </a:solidFill>
                <a:latin typeface="Calibri"/>
              </a:rPr>
              <a:t>/wiki/</a:t>
            </a:r>
            <a:r>
              <a:rPr lang="en-US" sz="1800" dirty="0" err="1">
                <a:solidFill>
                  <a:prstClr val="black"/>
                </a:solidFill>
                <a:latin typeface="Calibri"/>
              </a:rPr>
              <a:t>Archaic_human_admixture_with_modern_Homo_sapiens</a:t>
            </a:r>
            <a:endParaRPr lang="en-US" sz="1800" dirty="0">
              <a:solidFill>
                <a:prstClr val="black"/>
              </a:solidFill>
              <a:latin typeface="Calibri"/>
            </a:endParaRPr>
          </a:p>
        </p:txBody>
      </p:sp>
      <p:sp>
        <p:nvSpPr>
          <p:cNvPr id="4" name="TextBox 3"/>
          <p:cNvSpPr txBox="1"/>
          <p:nvPr/>
        </p:nvSpPr>
        <p:spPr>
          <a:xfrm>
            <a:off x="736600" y="225425"/>
            <a:ext cx="6935788" cy="460375"/>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rPr>
              <a:t>Archaic human admixture with modern Homo sapiens</a:t>
            </a:r>
          </a:p>
        </p:txBody>
      </p:sp>
    </p:spTree>
    <p:extLst>
      <p:ext uri="{BB962C8B-B14F-4D97-AF65-F5344CB8AC3E}">
        <p14:creationId xmlns:p14="http://schemas.microsoft.com/office/powerpoint/2010/main" val="21466913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TextBox 1"/>
          <p:cNvSpPr txBox="1">
            <a:spLocks noChangeArrowheads="1"/>
          </p:cNvSpPr>
          <p:nvPr/>
        </p:nvSpPr>
        <p:spPr bwMode="auto">
          <a:xfrm>
            <a:off x="465138" y="373063"/>
            <a:ext cx="8120062" cy="550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39" tIns="41020" rIns="82039" bIns="410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smtClean="0">
                <a:solidFill>
                  <a:srgbClr val="000000"/>
                </a:solidFill>
              </a:rPr>
              <a:t>For more discussion on archaic and early humans see: </a:t>
            </a:r>
          </a:p>
          <a:p>
            <a:pPr eaLnBrk="1" hangingPunct="1"/>
            <a:r>
              <a:rPr lang="en-US" sz="2200" smtClean="0">
                <a:solidFill>
                  <a:srgbClr val="000000"/>
                </a:solidFill>
                <a:hlinkClick r:id="rId2"/>
              </a:rPr>
              <a:t>http://en.wikipedia.org/wiki/Denisova_hominin</a:t>
            </a:r>
            <a:endParaRPr lang="en-US" sz="2200" smtClean="0">
              <a:solidFill>
                <a:srgbClr val="000000"/>
              </a:solidFill>
            </a:endParaRPr>
          </a:p>
          <a:p>
            <a:pPr eaLnBrk="1" hangingPunct="1"/>
            <a:endParaRPr lang="en-US" sz="2200" smtClean="0">
              <a:solidFill>
                <a:srgbClr val="000000"/>
              </a:solidFill>
            </a:endParaRPr>
          </a:p>
          <a:p>
            <a:pPr eaLnBrk="1" hangingPunct="1"/>
            <a:r>
              <a:rPr lang="en-US" sz="2200" smtClean="0">
                <a:solidFill>
                  <a:srgbClr val="000000"/>
                </a:solidFill>
                <a:hlinkClick r:id="rId3"/>
              </a:rPr>
              <a:t>http://www.nytimes.com/2012/01/31/science/gains-in-dna-are-speeding-research-into-human-origins.html</a:t>
            </a:r>
            <a:r>
              <a:rPr lang="en-US" sz="2200" smtClean="0">
                <a:solidFill>
                  <a:srgbClr val="000000"/>
                </a:solidFill>
              </a:rPr>
              <a:t> </a:t>
            </a:r>
          </a:p>
          <a:p>
            <a:pPr eaLnBrk="1" hangingPunct="1"/>
            <a:endParaRPr lang="en-US" sz="2200" smtClean="0">
              <a:solidFill>
                <a:srgbClr val="000000"/>
              </a:solidFill>
            </a:endParaRPr>
          </a:p>
          <a:p>
            <a:pPr eaLnBrk="1" hangingPunct="1"/>
            <a:r>
              <a:rPr lang="en-US" sz="2200" smtClean="0">
                <a:solidFill>
                  <a:srgbClr val="000000"/>
                </a:solidFill>
                <a:hlinkClick r:id="rId4"/>
              </a:rPr>
              <a:t>http://www.sciencedirect.com/science/article/pii/S0002929711003958</a:t>
            </a:r>
            <a:r>
              <a:rPr lang="en-US" sz="2200" smtClean="0">
                <a:solidFill>
                  <a:srgbClr val="000000"/>
                </a:solidFill>
              </a:rPr>
              <a:t> </a:t>
            </a:r>
          </a:p>
          <a:p>
            <a:pPr eaLnBrk="1" hangingPunct="1"/>
            <a:r>
              <a:rPr lang="en-US" sz="2200" smtClean="0">
                <a:solidFill>
                  <a:srgbClr val="000000"/>
                </a:solidFill>
                <a:hlinkClick r:id="rId5"/>
              </a:rPr>
              <a:t>http://www.abc.net.au/science/articles/2012/08/31/3580500.htm</a:t>
            </a:r>
            <a:r>
              <a:rPr lang="en-US" sz="2200" smtClean="0">
                <a:solidFill>
                  <a:srgbClr val="000000"/>
                </a:solidFill>
              </a:rPr>
              <a:t> </a:t>
            </a:r>
          </a:p>
          <a:p>
            <a:pPr eaLnBrk="1" hangingPunct="1"/>
            <a:endParaRPr lang="en-US" sz="2200" smtClean="0">
              <a:solidFill>
                <a:srgbClr val="000000"/>
              </a:solidFill>
            </a:endParaRPr>
          </a:p>
          <a:p>
            <a:pPr eaLnBrk="1" hangingPunct="1"/>
            <a:r>
              <a:rPr lang="en-US" sz="2200" smtClean="0">
                <a:solidFill>
                  <a:srgbClr val="000000"/>
                </a:solidFill>
                <a:hlinkClick r:id="rId6"/>
              </a:rPr>
              <a:t>http://www.sciencemag.org/content/334/6052/94.full</a:t>
            </a:r>
            <a:r>
              <a:rPr lang="en-US" sz="2200" smtClean="0">
                <a:solidFill>
                  <a:srgbClr val="000000"/>
                </a:solidFill>
              </a:rPr>
              <a:t> </a:t>
            </a:r>
          </a:p>
          <a:p>
            <a:pPr eaLnBrk="1" hangingPunct="1"/>
            <a:r>
              <a:rPr lang="en-US" sz="2200" smtClean="0">
                <a:solidFill>
                  <a:srgbClr val="000000"/>
                </a:solidFill>
                <a:hlinkClick r:id="rId7"/>
              </a:rPr>
              <a:t>http://www.sciencemag.org/content/334/6052/94/F2.expansion.html</a:t>
            </a:r>
            <a:r>
              <a:rPr lang="en-US" sz="2200" smtClean="0">
                <a:solidFill>
                  <a:srgbClr val="000000"/>
                </a:solidFill>
              </a:rPr>
              <a:t> </a:t>
            </a:r>
          </a:p>
          <a:p>
            <a:pPr eaLnBrk="1" hangingPunct="1"/>
            <a:endParaRPr lang="en-US" sz="2200" smtClean="0">
              <a:solidFill>
                <a:srgbClr val="000000"/>
              </a:solidFill>
            </a:endParaRPr>
          </a:p>
          <a:p>
            <a:pPr eaLnBrk="1" hangingPunct="1"/>
            <a:r>
              <a:rPr lang="en-US" sz="2200" smtClean="0">
                <a:solidFill>
                  <a:srgbClr val="000000"/>
                </a:solidFill>
                <a:hlinkClick r:id="rId8"/>
              </a:rPr>
              <a:t>http://haplogroup-a.com/Ancient-Root-AJHG2013.pdf</a:t>
            </a:r>
            <a:endParaRPr lang="en-US" sz="2200" smtClean="0">
              <a:solidFill>
                <a:srgbClr val="000000"/>
              </a:solidFill>
            </a:endParaRPr>
          </a:p>
          <a:p>
            <a:pPr eaLnBrk="1" hangingPunct="1"/>
            <a:endParaRPr lang="en-US" sz="2200" smtClean="0">
              <a:solidFill>
                <a:srgbClr val="000000"/>
              </a:solidFill>
            </a:endParaRPr>
          </a:p>
        </p:txBody>
      </p:sp>
    </p:spTree>
    <p:extLst>
      <p:ext uri="{BB962C8B-B14F-4D97-AF65-F5344CB8AC3E}">
        <p14:creationId xmlns:p14="http://schemas.microsoft.com/office/powerpoint/2010/main" val="79698901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p:txBody>
          <a:bodyPr/>
          <a:lstStyle/>
          <a:p>
            <a:pPr eaLnBrk="1" hangingPunct="1"/>
            <a:r>
              <a:rPr lang="en-US">
                <a:latin typeface="Times New Roman" charset="0"/>
              </a:rPr>
              <a:t>selection versus drift </a:t>
            </a:r>
            <a:br>
              <a:rPr lang="en-US">
                <a:latin typeface="Times New Roman" charset="0"/>
              </a:rPr>
            </a:br>
            <a:endParaRPr lang="en-US">
              <a:latin typeface="Times New Roman" charset="0"/>
            </a:endParaRPr>
          </a:p>
        </p:txBody>
      </p:sp>
      <p:sp>
        <p:nvSpPr>
          <p:cNvPr id="116738" name="Text Box 3"/>
          <p:cNvSpPr txBox="1">
            <a:spLocks noChangeArrowheads="1"/>
          </p:cNvSpPr>
          <p:nvPr/>
        </p:nvSpPr>
        <p:spPr bwMode="auto">
          <a:xfrm>
            <a:off x="228600" y="1524000"/>
            <a:ext cx="83058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smtClean="0">
                <a:solidFill>
                  <a:srgbClr val="000000"/>
                </a:solidFill>
                <a:latin typeface="Times New Roman" charset="0"/>
              </a:rPr>
              <a:t>The larger the population the longer it takes for an allele to become fixed.  </a:t>
            </a:r>
          </a:p>
          <a:p>
            <a:pPr eaLnBrk="1" hangingPunct="1"/>
            <a:r>
              <a:rPr lang="en-US" b="1" smtClean="0">
                <a:solidFill>
                  <a:srgbClr val="000000"/>
                </a:solidFill>
                <a:latin typeface="Times New Roman" charset="0"/>
              </a:rPr>
              <a:t>Note: Even though an allele conveys a strong selective advantage of 10%, the allele has a rather large chance to go extinct.  </a:t>
            </a:r>
          </a:p>
          <a:p>
            <a:pPr eaLnBrk="1" hangingPunct="1"/>
            <a:r>
              <a:rPr lang="en-US" b="1" smtClean="0">
                <a:solidFill>
                  <a:srgbClr val="000000"/>
                </a:solidFill>
                <a:latin typeface="Times New Roman" charset="0"/>
              </a:rPr>
              <a:t>Note#2: Fixation is faster under selection than under drift.</a:t>
            </a:r>
          </a:p>
          <a:p>
            <a:pPr eaLnBrk="1" hangingPunct="1"/>
            <a:endParaRPr lang="en-US" b="1" smtClean="0">
              <a:solidFill>
                <a:srgbClr val="000000"/>
              </a:solidFill>
              <a:latin typeface="Times New Roman" charset="0"/>
            </a:endParaRPr>
          </a:p>
          <a:p>
            <a:pPr eaLnBrk="1" hangingPunct="1"/>
            <a:endParaRPr lang="en-US" b="1" smtClean="0">
              <a:solidFill>
                <a:srgbClr val="000000"/>
              </a:solidFill>
              <a:latin typeface="Times New Roman" charset="0"/>
            </a:endParaRPr>
          </a:p>
          <a:p>
            <a:pPr eaLnBrk="1" hangingPunct="1"/>
            <a:endParaRPr lang="en-US" b="1" smtClean="0">
              <a:solidFill>
                <a:srgbClr val="000000"/>
              </a:solidFill>
              <a:latin typeface="Times New Roman" charset="0"/>
            </a:endParaRPr>
          </a:p>
        </p:txBody>
      </p:sp>
    </p:spTree>
    <p:extLst>
      <p:ext uri="{BB962C8B-B14F-4D97-AF65-F5344CB8AC3E}">
        <p14:creationId xmlns:p14="http://schemas.microsoft.com/office/powerpoint/2010/main" val="245660371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756525" cy="603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6" name="TextBox 3"/>
          <p:cNvSpPr txBox="1">
            <a:spLocks noChangeArrowheads="1"/>
          </p:cNvSpPr>
          <p:nvPr/>
        </p:nvSpPr>
        <p:spPr bwMode="auto">
          <a:xfrm>
            <a:off x="31750" y="5943600"/>
            <a:ext cx="90757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smtClean="0">
                <a:solidFill>
                  <a:prstClr val="black"/>
                </a:solidFill>
                <a:latin typeface="Times New Roman" charset="0"/>
              </a:rPr>
              <a:t>If one waits long enough, one of two alleles with equal fitness will be </a:t>
            </a:r>
          </a:p>
          <a:p>
            <a:pPr eaLnBrk="1" hangingPunct="1"/>
            <a:r>
              <a:rPr lang="en-US" b="1" smtClean="0">
                <a:solidFill>
                  <a:prstClr val="black"/>
                </a:solidFill>
                <a:latin typeface="Times New Roman" charset="0"/>
              </a:rPr>
              <a:t>fixed </a:t>
            </a:r>
          </a:p>
        </p:txBody>
      </p:sp>
    </p:spTree>
    <p:extLst>
      <p:ext uri="{BB962C8B-B14F-4D97-AF65-F5344CB8AC3E}">
        <p14:creationId xmlns:p14="http://schemas.microsoft.com/office/powerpoint/2010/main" val="405179420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4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tandarddesign">
  <a:themeElements>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pitchFamily="1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pitchFamily="19"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4122</TotalTime>
  <Words>3466</Words>
  <Application>Microsoft Macintosh PowerPoint</Application>
  <PresentationFormat>On-screen Show (4:3)</PresentationFormat>
  <Paragraphs>366</Paragraphs>
  <Slides>76</Slides>
  <Notes>33</Notes>
  <HiddenSlides>0</HiddenSlides>
  <MMClips>0</MMClips>
  <ScaleCrop>false</ScaleCrop>
  <HeadingPairs>
    <vt:vector size="6" baseType="variant">
      <vt:variant>
        <vt:lpstr>Theme</vt:lpstr>
      </vt:variant>
      <vt:variant>
        <vt:i4>12</vt:i4>
      </vt:variant>
      <vt:variant>
        <vt:lpstr>Embedded OLE Servers</vt:lpstr>
      </vt:variant>
      <vt:variant>
        <vt:i4>1</vt:i4>
      </vt:variant>
      <vt:variant>
        <vt:lpstr>Slide Titles</vt:lpstr>
      </vt:variant>
      <vt:variant>
        <vt:i4>76</vt:i4>
      </vt:variant>
    </vt:vector>
  </HeadingPairs>
  <TitlesOfParts>
    <vt:vector size="89" baseType="lpstr">
      <vt:lpstr>1_Default Design</vt:lpstr>
      <vt:lpstr>Default Design</vt:lpstr>
      <vt:lpstr>14_Default Design</vt:lpstr>
      <vt:lpstr>16_Default Design</vt:lpstr>
      <vt:lpstr>Larissa-Design</vt:lpstr>
      <vt:lpstr>Standarddesign</vt:lpstr>
      <vt:lpstr>6_Office Theme</vt:lpstr>
      <vt:lpstr>1_Larissa-Design</vt:lpstr>
      <vt:lpstr>3_Default Design</vt:lpstr>
      <vt:lpstr>4_Default Design</vt:lpstr>
      <vt:lpstr>2_Default Design</vt:lpstr>
      <vt:lpstr>5_Default Design</vt:lpstr>
      <vt:lpstr>Photo Editor Photo</vt:lpstr>
      <vt:lpstr>MCB5472  Computer methods in  molecular evolution</vt:lpstr>
      <vt:lpstr>MCrobot demo? </vt:lpstr>
      <vt:lpstr>OldAssignment</vt:lpstr>
      <vt:lpstr>PowerPoint Presentation</vt:lpstr>
      <vt:lpstr>PowerPoint Presentation</vt:lpstr>
      <vt:lpstr>PowerPoint Presentation</vt:lpstr>
      <vt:lpstr>PowerPoint Presentation</vt:lpstr>
      <vt:lpstr>selection versus drift  </vt:lpstr>
      <vt:lpstr>PowerPoint Presentation</vt:lpstr>
      <vt:lpstr>PowerPoint Presentation</vt:lpstr>
      <vt:lpstr>s=0</vt:lpstr>
      <vt:lpstr>PowerPoint Presentation</vt:lpstr>
      <vt:lpstr>PowerPoint Presentation</vt:lpstr>
      <vt:lpstr>PowerPoint Presentation</vt:lpstr>
      <vt:lpstr>s&gt;0</vt:lpstr>
      <vt:lpstr>PowerPoint Presentation</vt:lpstr>
      <vt:lpstr>Positive selection (s&gt;0)</vt:lpstr>
      <vt:lpstr>Advantageous allele</vt:lpstr>
      <vt:lpstr>Negative selection (s&lt;0)</vt:lpstr>
      <vt:lpstr>Neutral mutations</vt:lpstr>
      <vt:lpstr>Types of Mutation-Substitution</vt:lpstr>
      <vt:lpstr>Genetic Code – Note degeneracy of 1st vs 2nd vs 3rd position sites</vt:lpstr>
      <vt:lpstr>Genetic Code</vt:lpstr>
      <vt:lpstr>Genetic Code</vt:lpstr>
      <vt:lpstr>Degeneracy of 1st vs 2nd vs 3rd position sites results in 25.5% synonymous changes and 74.5% non synonymous changes (Yang&amp;Nielsen,1998).</vt:lpstr>
      <vt:lpstr>Measuring Selection on Genes</vt:lpstr>
      <vt:lpstr>Counting #s/#a</vt:lpstr>
      <vt:lpstr>Testing for selection using dN/dS ratio</vt:lpstr>
      <vt:lpstr>PAML (codeml) the basic model </vt:lpstr>
      <vt:lpstr>dambe </vt:lpstr>
      <vt:lpstr>dambe (cont)</vt:lpstr>
      <vt:lpstr>Codon based alignments in Seaview</vt:lpstr>
      <vt:lpstr>Codon based alignments in Seaview</vt:lpstr>
      <vt:lpstr>PAML (codeml) the basic model </vt:lpstr>
      <vt:lpstr>sites versus branches</vt:lpstr>
      <vt:lpstr>Sites model(s) </vt:lpstr>
      <vt:lpstr>sites model in MrBayes</vt:lpstr>
      <vt:lpstr>PowerPoint Presentation</vt:lpstr>
      <vt:lpstr>plot LogL to determine which samples to ignore</vt:lpstr>
      <vt:lpstr>PowerPoint Presentation</vt:lpstr>
      <vt:lpstr>PowerPoint Presentation</vt:lpstr>
      <vt:lpstr>for each codon calculate the the average probability</vt:lpstr>
      <vt:lpstr>PowerPoint Presentation</vt:lpstr>
      <vt:lpstr>PowerPoint Presentation</vt:lpstr>
      <vt:lpstr>PowerPoint Presentation</vt:lpstr>
      <vt:lpstr>PowerPoint Presentation</vt:lpstr>
      <vt:lpstr>PowerPoint Presentation</vt:lpstr>
      <vt:lpstr>PowerPoint Presentation</vt:lpstr>
      <vt:lpstr>PAML – codeml – sites model (cont.)</vt:lpstr>
      <vt:lpstr>PAML – codeml – branch model</vt:lpstr>
      <vt:lpstr>PAML – codeml – branch model</vt:lpstr>
      <vt:lpstr>PowerPoint Presentation</vt:lpstr>
      <vt:lpstr>PowerPoint Presentation</vt:lpstr>
      <vt:lpstr>PowerPoint Presentation</vt:lpstr>
      <vt:lpstr>PowerPoint Presentation</vt:lpstr>
      <vt:lpstr>PowerPoint Presentation</vt:lpstr>
      <vt:lpstr>Hy-Phy  - Hypothesis Testing using Phylogenies.  </vt:lpstr>
      <vt:lpstr>hy-phy</vt:lpstr>
      <vt:lpstr>PowerPoint Presentation</vt:lpstr>
      <vt:lpstr>Example testing for dN/dS in two partitions of the data -- John’s dataset</vt:lpstr>
      <vt:lpstr>Example testing for dN/dS in two partitions of the data -- John’s dataset</vt:lpstr>
      <vt:lpstr>Example testing for dN/dS in two partitions of the data -- John’s dataset</vt:lpstr>
      <vt:lpstr>Purifying selection in GTA genes</vt:lpstr>
      <vt:lpstr>Purifying selection in E.coli ORFans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University of Connecticut</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Horizontal gene transfer and microbial evolution: Is the Tree-of-Life a Tree? </dc:title>
  <dc:subject/>
  <dc:creator>gogarten</dc:creator>
  <cp:keywords/>
  <dc:description/>
  <cp:lastModifiedBy>J. Peter Gogarten</cp:lastModifiedBy>
  <cp:revision>97</cp:revision>
  <cp:lastPrinted>2014-04-14T15:54:37Z</cp:lastPrinted>
  <dcterms:modified xsi:type="dcterms:W3CDTF">2014-04-14T15:54:56Z</dcterms:modified>
  <cp:category/>
</cp:coreProperties>
</file>